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0" r:id="rId1"/>
    <p:sldMasterId id="2147483671" r:id="rId2"/>
  </p:sldMasterIdLst>
  <p:notesMasterIdLst>
    <p:notesMasterId r:id="rId31"/>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8" r:id="rId24"/>
    <p:sldId id="279" r:id="rId25"/>
    <p:sldId id="280" r:id="rId26"/>
    <p:sldId id="281" r:id="rId27"/>
    <p:sldId id="282" r:id="rId28"/>
    <p:sldId id="283" r:id="rId29"/>
    <p:sldId id="284" r:id="rId30"/>
  </p:sldIdLst>
  <p:sldSz cx="9144000" cy="5143500" type="screen16x9"/>
  <p:notesSz cx="6858000" cy="9144000"/>
  <p:embeddedFontLst>
    <p:embeddedFont>
      <p:font typeface="Montserrat" pitchFamily="2" charset="77"/>
      <p:regular r:id="rId32"/>
      <p:bold r:id="rId33"/>
      <p:italic r:id="rId34"/>
      <p:boldItalic r:id="rId35"/>
    </p:embeddedFont>
    <p:embeddedFont>
      <p:font typeface="Roboto" panose="02000000000000000000" pitchFamily="2" charset="0"/>
      <p:regular r:id="rId36"/>
      <p:bold r:id="rId37"/>
      <p:italic r:id="rId38"/>
      <p:boldItalic r:id="rId39"/>
    </p:embeddedFont>
    <p:embeddedFont>
      <p:font typeface="Source Sans Pro" panose="020B0503030403020204" pitchFamily="34" charset="0"/>
      <p:regular r:id="rId40"/>
      <p:bold r:id="rId41"/>
      <p:italic r:id="rId42"/>
      <p:boldItalic r:id="rId4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605">
          <p15:clr>
            <a:srgbClr val="747775"/>
          </p15:clr>
        </p15:guide>
        <p15:guide id="2" orient="horz" pos="504">
          <p15:clr>
            <a:srgbClr val="747775"/>
          </p15:clr>
        </p15:guide>
        <p15:guide id="3" orient="horz" pos="792">
          <p15:clr>
            <a:srgbClr val="747775"/>
          </p15:clr>
        </p15:guide>
        <p15:guide id="4" orient="horz" pos="1620">
          <p15:clr>
            <a:srgbClr val="747775"/>
          </p15:clr>
        </p15:guide>
        <p15:guide id="5" orient="horz" pos="722">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2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CBA7F91-4E4E-4738-A93A-C30DEE6877E1}">
  <a:tblStyle styleId="{BCBA7F91-4E4E-4738-A93A-C30DEE6877E1}"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42"/>
    <p:restoredTop sz="75183"/>
  </p:normalViewPr>
  <p:slideViewPr>
    <p:cSldViewPr snapToGrid="0">
      <p:cViewPr varScale="1">
        <p:scale>
          <a:sx n="136" d="100"/>
          <a:sy n="136" d="100"/>
        </p:scale>
        <p:origin x="1520" y="176"/>
      </p:cViewPr>
      <p:guideLst>
        <p:guide orient="horz" pos="605"/>
        <p:guide orient="horz" pos="504"/>
        <p:guide orient="horz" pos="792"/>
        <p:guide orient="horz" pos="1620"/>
        <p:guide orient="horz" pos="722"/>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8.fntdata"/><Relationship Id="rId21" Type="http://schemas.openxmlformats.org/officeDocument/2006/relationships/slide" Target="slides/slide19.xml"/><Relationship Id="rId34" Type="http://schemas.openxmlformats.org/officeDocument/2006/relationships/font" Target="fonts/font3.fntdata"/><Relationship Id="rId42" Type="http://schemas.openxmlformats.org/officeDocument/2006/relationships/font" Target="fonts/font11.fntdata"/><Relationship Id="rId47"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font" Target="fonts/font9.fntdata"/><Relationship Id="rId45"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5.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font" Target="fonts/font4.fntdata"/><Relationship Id="rId43" Type="http://schemas.openxmlformats.org/officeDocument/2006/relationships/font" Target="fonts/font12.fntdata"/><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2.fntdata"/><Relationship Id="rId38" Type="http://schemas.openxmlformats.org/officeDocument/2006/relationships/font" Target="fonts/font7.fntdata"/><Relationship Id="rId46"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font" Target="fonts/font10.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immigrationlab.org/ipl-integration-index/latin-america-caribbean/"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immigrationlab.org/project/home-good-obstacles-opportunities-refugees-asylum-seekers-greece/" TargetMode="External"/><Relationship Id="rId2" Type="http://schemas.openxmlformats.org/officeDocument/2006/relationships/slide" Target="../slides/slide21.xml"/><Relationship Id="rId1" Type="http://schemas.openxmlformats.org/officeDocument/2006/relationships/notesMaster" Target="../notesMasters/notesMaster1.xml"/><Relationship Id="rId4" Type="http://schemas.openxmlformats.org/officeDocument/2006/relationships/hyperlink" Target="https://osf.io/preprints/socarxiv/n3p62" TargetMode="Externa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immigrationlab.org/ipl-integration-index/latin-america-caribbean/"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osf.io/preprints/socarxiv/5sh8a"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pnas.org/doi/full/10.1073/pnas.1808793115"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s://www.pnas.org/action/downloadSupplement?doi=10.1073%2Fpnas.1808793115&amp;file=pnas.1808793115.sapp.pdf"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24741d1b77a_0_11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solidFill>
                <a:schemeClr val="dk1"/>
              </a:solidFill>
              <a:latin typeface="Roboto"/>
              <a:ea typeface="Roboto"/>
              <a:cs typeface="Roboto"/>
              <a:sym typeface="Roboto"/>
            </a:endParaRPr>
          </a:p>
        </p:txBody>
      </p:sp>
      <p:sp>
        <p:nvSpPr>
          <p:cNvPr id="124" name="Google Shape;124;g24741d1b77a_0_1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g2c7471eab10_0_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3" name="Google Shape;203;g2c7471eab10_0_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b="1" dirty="0">
              <a:solidFill>
                <a:schemeClr val="dk1"/>
              </a:solidFill>
              <a:latin typeface="Roboto"/>
              <a:ea typeface="Roboto"/>
              <a:cs typeface="Roboto"/>
              <a:sym typeface="Roboto"/>
            </a:endParaRPr>
          </a:p>
          <a:p>
            <a:pPr marL="0" lvl="0" indent="0" algn="l" rtl="0">
              <a:spcBef>
                <a:spcPts val="0"/>
              </a:spcBef>
              <a:spcAft>
                <a:spcPts val="0"/>
              </a:spcAft>
              <a:buNone/>
            </a:pP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2defa897c6e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9" name="Google Shape;209;g2defa897c6e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2c7471eab10_0_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6" name="Google Shape;216;g2c7471eab10_0_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2defa897c6e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3" name="Google Shape;223;g2defa897c6e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g20d9fb3d6c6_1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9" name="Google Shape;229;g20d9fb3d6c6_1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Explore survey downloads on our site: https://</a:t>
            </a:r>
            <a:r>
              <a:rPr lang="en" dirty="0" err="1"/>
              <a:t>immigrationlab.org</a:t>
            </a:r>
            <a:r>
              <a:rPr lang="en" dirty="0"/>
              <a:t>/</a:t>
            </a:r>
            <a:r>
              <a:rPr lang="en" dirty="0" err="1"/>
              <a:t>ipl</a:t>
            </a:r>
            <a:r>
              <a:rPr lang="en" dirty="0"/>
              <a:t>-integration-index/downloads/  </a:t>
            </a:r>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g20d9fb3d6c6_1_1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5" name="Google Shape;235;g20d9fb3d6c6_1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Read about how to adapt the index: https://immigrationlab.org/ipl-integration-index/adapting-the-index/</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g20d9fb3d6c6_1_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1" name="Google Shape;241;g20d9fb3d6c6_1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g2dffbe2b203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7" name="Google Shape;247;g2dffbe2b203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g2defa897c6e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3" name="Google Shape;253;g2defa897c6e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g2defa897c6e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9" name="Google Shape;259;g2defa897c6e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dirty="0">
                <a:solidFill>
                  <a:schemeClr val="dk1"/>
                </a:solidFill>
              </a:rPr>
              <a:t>Find surveys and reports from our IOM partnership in Brazil, Peru, and Dominican Republic on our website:</a:t>
            </a:r>
            <a:r>
              <a:rPr lang="en" dirty="0">
                <a:solidFill>
                  <a:schemeClr val="dk1"/>
                </a:solidFill>
                <a:latin typeface="Roboto"/>
                <a:ea typeface="Roboto"/>
                <a:cs typeface="Roboto"/>
                <a:sym typeface="Roboto"/>
              </a:rPr>
              <a:t>  </a:t>
            </a:r>
            <a:r>
              <a:rPr lang="en" u="sng" dirty="0">
                <a:solidFill>
                  <a:schemeClr val="hlink"/>
                </a:solidFill>
                <a:latin typeface="Roboto"/>
                <a:ea typeface="Roboto"/>
                <a:cs typeface="Roboto"/>
                <a:sym typeface="Roboto"/>
                <a:hlinkClick r:id="rId3"/>
              </a:rPr>
              <a:t>https://immigrationlab.org/ipl-integration-index/latin-america-caribbean/</a:t>
            </a:r>
            <a:r>
              <a:rPr lang="en" dirty="0">
                <a:solidFill>
                  <a:schemeClr val="dk1"/>
                </a:solidFill>
                <a:latin typeface="Roboto"/>
                <a:ea typeface="Roboto"/>
                <a:cs typeface="Roboto"/>
                <a:sym typeface="Roboto"/>
              </a:rPr>
              <a:t> </a:t>
            </a:r>
            <a:endParaRPr dirty="0">
              <a:solidFill>
                <a:schemeClr val="dk1"/>
              </a:solidFill>
              <a:latin typeface="Roboto"/>
              <a:ea typeface="Roboto"/>
              <a:cs typeface="Roboto"/>
              <a:sym typeface="Roboto"/>
            </a:endParaRPr>
          </a:p>
          <a:p>
            <a:pPr marL="0" lvl="0" indent="0" algn="l" rtl="0">
              <a:spcBef>
                <a:spcPts val="0"/>
              </a:spcBef>
              <a:spcAft>
                <a:spcPts val="0"/>
              </a:spcAft>
              <a:buClr>
                <a:schemeClr val="dk1"/>
              </a:buClr>
              <a:buSzPts val="1100"/>
              <a:buFont typeface="Arial"/>
              <a:buNone/>
            </a:pPr>
            <a:endParaRPr b="1" dirty="0">
              <a:solidFill>
                <a:schemeClr val="dk1"/>
              </a:solidFill>
              <a:latin typeface="Roboto"/>
              <a:ea typeface="Roboto"/>
              <a:cs typeface="Roboto"/>
              <a:sym typeface="Roboto"/>
            </a:endParaRPr>
          </a:p>
          <a:p>
            <a:pPr marL="0" lvl="0" indent="0" algn="l" rtl="0">
              <a:spcBef>
                <a:spcPts val="0"/>
              </a:spcBef>
              <a:spcAft>
                <a:spcPts val="0"/>
              </a:spcAft>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20d9fb3d6c6_1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 name="Google Shape;135;g20d9fb3d6c6_1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g2defa897c6e_0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5" name="Google Shape;265;g2defa897c6e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g2c7471eab10_0_1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1" name="Google Shape;271;g2c7471eab10_0_1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chemeClr val="dk1"/>
                </a:solidFill>
                <a:latin typeface="Roboto"/>
                <a:ea typeface="Roboto"/>
                <a:cs typeface="Roboto"/>
                <a:sym typeface="Roboto"/>
              </a:rPr>
              <a:t>More on our research in Greece with UNHCR and IRC can be found on our website: </a:t>
            </a:r>
            <a:r>
              <a:rPr lang="en" u="sng" dirty="0">
                <a:solidFill>
                  <a:schemeClr val="hlink"/>
                </a:solidFill>
                <a:latin typeface="Roboto"/>
                <a:ea typeface="Roboto"/>
                <a:cs typeface="Roboto"/>
                <a:sym typeface="Roboto"/>
                <a:hlinkClick r:id="rId3"/>
              </a:rPr>
              <a:t>https://immigrationlab.org/project/home-good-obstacles-opportunities-refugees-asylum-seekers-greece/</a:t>
            </a:r>
            <a:r>
              <a:rPr lang="en" dirty="0">
                <a:solidFill>
                  <a:schemeClr val="dk1"/>
                </a:solidFill>
                <a:latin typeface="Roboto"/>
                <a:ea typeface="Roboto"/>
                <a:cs typeface="Roboto"/>
                <a:sym typeface="Roboto"/>
              </a:rPr>
              <a:t> and working paper on information provision: </a:t>
            </a:r>
            <a:r>
              <a:rPr lang="en" u="sng" dirty="0">
                <a:solidFill>
                  <a:schemeClr val="hlink"/>
                </a:solidFill>
                <a:latin typeface="Roboto"/>
                <a:ea typeface="Roboto"/>
                <a:cs typeface="Roboto"/>
                <a:sym typeface="Roboto"/>
                <a:hlinkClick r:id="rId4"/>
              </a:rPr>
              <a:t>https://osf.io/preprints/socarxiv/n3p62</a:t>
            </a:r>
            <a:r>
              <a:rPr lang="en" dirty="0">
                <a:solidFill>
                  <a:schemeClr val="dk1"/>
                </a:solidFill>
                <a:latin typeface="Roboto"/>
                <a:ea typeface="Roboto"/>
                <a:cs typeface="Roboto"/>
                <a:sym typeface="Roboto"/>
              </a:rPr>
              <a:t> </a:t>
            </a:r>
            <a:endParaRPr dirty="0">
              <a:solidFill>
                <a:schemeClr val="dk1"/>
              </a:solidFill>
              <a:latin typeface="Roboto"/>
              <a:ea typeface="Roboto"/>
              <a:cs typeface="Roboto"/>
              <a:sym typeface="Roboto"/>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g2dfd602b6b6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4" name="Google Shape;284;g2dfd602b6b6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g2e0bee5a79f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0" name="Google Shape;290;g2e0bee5a79f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solidFill>
                <a:schemeClr val="dk1"/>
              </a:solidFill>
              <a:latin typeface="Roboto"/>
              <a:ea typeface="Roboto"/>
              <a:cs typeface="Roboto"/>
              <a:sym typeface="Roboto"/>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g2e0bee5a79f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7" name="Google Shape;297;g2e0bee5a79f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chemeClr val="dk1"/>
                </a:solidFill>
                <a:latin typeface="Roboto"/>
                <a:ea typeface="Roboto"/>
                <a:cs typeface="Roboto"/>
                <a:sym typeface="Roboto"/>
              </a:rPr>
              <a:t>Read about the survey version we created with IOM and get the toolkit: </a:t>
            </a:r>
            <a:r>
              <a:rPr lang="en" u="sng" dirty="0">
                <a:solidFill>
                  <a:schemeClr val="hlink"/>
                </a:solidFill>
                <a:latin typeface="Roboto"/>
                <a:ea typeface="Roboto"/>
                <a:cs typeface="Roboto"/>
                <a:sym typeface="Roboto"/>
                <a:hlinkClick r:id="rId3"/>
              </a:rPr>
              <a:t>https://immigrationlab.org/ipl-integration-index/latin-america-caribbean/</a:t>
            </a:r>
            <a:r>
              <a:rPr lang="en" dirty="0">
                <a:solidFill>
                  <a:schemeClr val="dk1"/>
                </a:solidFill>
                <a:latin typeface="Roboto"/>
                <a:ea typeface="Roboto"/>
                <a:cs typeface="Roboto"/>
                <a:sym typeface="Roboto"/>
              </a:rPr>
              <a:t> </a:t>
            </a:r>
            <a:endParaRPr dirty="0">
              <a:solidFill>
                <a:schemeClr val="dk1"/>
              </a:solidFill>
              <a:latin typeface="Roboto"/>
              <a:ea typeface="Roboto"/>
              <a:cs typeface="Roboto"/>
              <a:sym typeface="Roboto"/>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g2e0bee5a79f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4" name="Google Shape;304;g2e0bee5a79f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chemeClr val="dk1"/>
                </a:solidFill>
                <a:latin typeface="Roboto"/>
                <a:ea typeface="Roboto"/>
                <a:cs typeface="Roboto"/>
                <a:sym typeface="Roboto"/>
              </a:rPr>
              <a:t>Find the working paper “Cash-Based Interventions Improve Multidimensional Integration Outcomes of Venezuelan Immigrants” at  </a:t>
            </a:r>
            <a:r>
              <a:rPr lang="en" u="sng" dirty="0">
                <a:solidFill>
                  <a:schemeClr val="hlink"/>
                </a:solidFill>
                <a:latin typeface="Roboto"/>
                <a:ea typeface="Roboto"/>
                <a:cs typeface="Roboto"/>
                <a:sym typeface="Roboto"/>
                <a:hlinkClick r:id="rId3"/>
              </a:rPr>
              <a:t>https://osf.io/preprints/socarxiv/5sh8a</a:t>
            </a:r>
            <a:r>
              <a:rPr lang="en" dirty="0">
                <a:solidFill>
                  <a:schemeClr val="dk1"/>
                </a:solidFill>
                <a:latin typeface="Roboto"/>
                <a:ea typeface="Roboto"/>
                <a:cs typeface="Roboto"/>
                <a:sym typeface="Roboto"/>
              </a:rPr>
              <a:t> </a:t>
            </a:r>
            <a:endParaRPr dirty="0">
              <a:solidFill>
                <a:schemeClr val="dk1"/>
              </a:solidFill>
              <a:latin typeface="Roboto"/>
              <a:ea typeface="Roboto"/>
              <a:cs typeface="Roboto"/>
              <a:sym typeface="Roboto"/>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g2c7471eab10_0_1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0" name="Google Shape;310;g2c7471eab10_0_1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b="1"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g2c7471eab10_0_14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6" name="Google Shape;316;g2c7471eab10_0_1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g2c7471eab10_0_2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1" name="Google Shape;321;g2c7471eab10_0_2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b="1" dirty="0">
              <a:solidFill>
                <a:schemeClr val="dk1"/>
              </a:solidFill>
              <a:latin typeface="Roboto"/>
              <a:ea typeface="Roboto"/>
              <a:cs typeface="Roboto"/>
              <a:sym typeface="Roboto"/>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20d9fb3d6c6_1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g20d9fb3d6c6_1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1e969deed5f_0_1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 name="Google Shape;158;g1e969deed5f_0_1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2c7471eab10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 name="Google Shape;170;g2c7471eab10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b="1"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2c7471eab10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9" name="Google Shape;179;g2c7471eab10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2c7471eab10_0_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5" name="Google Shape;185;g2c7471eab10_0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chemeClr val="dk1"/>
                </a:solidFill>
              </a:rPr>
              <a:t>Read the original paper: </a:t>
            </a:r>
            <a:r>
              <a:rPr lang="en" u="sng" dirty="0">
                <a:solidFill>
                  <a:schemeClr val="hlink"/>
                </a:solidFill>
                <a:hlinkClick r:id="rId3"/>
              </a:rPr>
              <a:t>https://www.pnas.org/doi/full/10.1073/pnas.1808793115</a:t>
            </a:r>
            <a:r>
              <a:rPr lang="en" dirty="0">
                <a:solidFill>
                  <a:schemeClr val="dk1"/>
                </a:solidFill>
              </a:rPr>
              <a:t> </a:t>
            </a:r>
            <a:endParaRPr dirty="0">
              <a:solidFill>
                <a:schemeClr val="dk1"/>
              </a:solidFill>
            </a:endParaRPr>
          </a:p>
          <a:p>
            <a:pPr marL="0" lvl="0" indent="0" algn="l" rtl="0">
              <a:spcBef>
                <a:spcPts val="0"/>
              </a:spcBef>
              <a:spcAft>
                <a:spcPts val="0"/>
              </a:spcAft>
              <a:buNone/>
            </a:pPr>
            <a:br>
              <a:rPr lang="en" dirty="0">
                <a:solidFill>
                  <a:schemeClr val="dk1"/>
                </a:solidFill>
              </a:rPr>
            </a:br>
            <a:r>
              <a:rPr lang="en" sz="1050" dirty="0">
                <a:solidFill>
                  <a:srgbClr val="444746"/>
                </a:solidFill>
                <a:latin typeface="Roboto"/>
                <a:ea typeface="Roboto"/>
                <a:cs typeface="Roboto"/>
                <a:sym typeface="Roboto"/>
              </a:rPr>
              <a:t>Explore supplementary information, including questions and background on the survey: </a:t>
            </a:r>
            <a:endParaRPr sz="1050" dirty="0">
              <a:solidFill>
                <a:srgbClr val="444746"/>
              </a:solidFill>
              <a:latin typeface="Roboto"/>
              <a:ea typeface="Roboto"/>
              <a:cs typeface="Roboto"/>
              <a:sym typeface="Roboto"/>
            </a:endParaRPr>
          </a:p>
          <a:p>
            <a:pPr marL="0" lvl="0" indent="0" algn="l" rtl="0">
              <a:spcBef>
                <a:spcPts val="0"/>
              </a:spcBef>
              <a:spcAft>
                <a:spcPts val="0"/>
              </a:spcAft>
              <a:buClr>
                <a:schemeClr val="dk1"/>
              </a:buClr>
              <a:buSzPts val="1100"/>
              <a:buFont typeface="Arial"/>
              <a:buNone/>
            </a:pPr>
            <a:r>
              <a:rPr lang="en" sz="1050" dirty="0">
                <a:solidFill>
                  <a:srgbClr val="2200CC"/>
                </a:solidFill>
                <a:uFill>
                  <a:noFill/>
                </a:uFill>
                <a:latin typeface="Roboto"/>
                <a:ea typeface="Roboto"/>
                <a:cs typeface="Roboto"/>
                <a:sym typeface="Roboto"/>
                <a:hlinkClick r:id="rId4">
                  <a:extLst>
                    <a:ext uri="{A12FA001-AC4F-418D-AE19-62706E023703}">
                      <ahyp:hlinkClr xmlns:ahyp="http://schemas.microsoft.com/office/drawing/2018/hyperlinkcolor" val="tx"/>
                    </a:ext>
                  </a:extLst>
                </a:hlinkClick>
              </a:rPr>
              <a:t>https://www.pnas.org/action/downloadSupplement?doi=10.1073%2Fpnas.1808793115&amp;file=pnas.1808793115.sapp.pdf</a:t>
            </a:r>
            <a:r>
              <a:rPr lang="en" sz="1050" dirty="0">
                <a:solidFill>
                  <a:srgbClr val="2200CC"/>
                </a:solidFill>
                <a:uFill>
                  <a:noFill/>
                </a:uFill>
                <a:latin typeface="Roboto"/>
                <a:ea typeface="Roboto"/>
                <a:cs typeface="Roboto"/>
                <a:sym typeface="Roboto"/>
              </a:rPr>
              <a:t> </a:t>
            </a:r>
            <a:r>
              <a:rPr lang="en" dirty="0">
                <a:solidFill>
                  <a:srgbClr val="2200CC"/>
                </a:solidFill>
              </a:rPr>
              <a:t> </a:t>
            </a:r>
            <a:endParaRPr dirty="0">
              <a:solidFill>
                <a:srgbClr val="2200CC"/>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2c7471eab10_0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 name="Google Shape;191;g2c7471eab10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b="1" dirty="0">
              <a:solidFill>
                <a:schemeClr val="dk1"/>
              </a:solidFill>
              <a:latin typeface="Roboto"/>
              <a:ea typeface="Roboto"/>
              <a:cs typeface="Roboto"/>
              <a:sym typeface="Roboto"/>
            </a:endParaRPr>
          </a:p>
          <a:p>
            <a:pPr marL="0" lvl="0" indent="0" algn="l" rtl="0">
              <a:spcBef>
                <a:spcPts val="0"/>
              </a:spcBef>
              <a:spcAft>
                <a:spcPts val="0"/>
              </a:spcAft>
              <a:buNone/>
            </a:pP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g2c7471eab10_0_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7" name="Google Shape;197;g2c7471eab10_0_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b="1" dirty="0">
              <a:solidFill>
                <a:schemeClr val="dk1"/>
              </a:solidFill>
              <a:latin typeface="Roboto"/>
              <a:ea typeface="Roboto"/>
              <a:cs typeface="Roboto"/>
              <a:sym typeface="Roboto"/>
            </a:endParaRPr>
          </a:p>
          <a:p>
            <a:pPr marL="0" lvl="0" indent="0" algn="l" rtl="0">
              <a:spcBef>
                <a:spcPts val="0"/>
              </a:spcBef>
              <a:spcAft>
                <a:spcPts val="0"/>
              </a:spcAft>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p:cSld name="CUSTOM">
    <p:spTree>
      <p:nvGrpSpPr>
        <p:cNvPr id="1" name="Shape 55"/>
        <p:cNvGrpSpPr/>
        <p:nvPr/>
      </p:nvGrpSpPr>
      <p:grpSpPr>
        <a:xfrm>
          <a:off x="0" y="0"/>
          <a:ext cx="0" cy="0"/>
          <a:chOff x="0" y="0"/>
          <a:chExt cx="0" cy="0"/>
        </a:xfrm>
      </p:grpSpPr>
      <p:sp>
        <p:nvSpPr>
          <p:cNvPr id="56" name="Google Shape;56;p14"/>
          <p:cNvSpPr txBox="1">
            <a:spLocks noGrp="1"/>
          </p:cNvSpPr>
          <p:nvPr>
            <p:ph type="title"/>
          </p:nvPr>
        </p:nvSpPr>
        <p:spPr>
          <a:xfrm>
            <a:off x="853100" y="1294065"/>
            <a:ext cx="3467100" cy="1800600"/>
          </a:xfrm>
          <a:prstGeom prst="rect">
            <a:avLst/>
          </a:prstGeom>
        </p:spPr>
        <p:txBody>
          <a:bodyPr spcFirstLastPara="1" wrap="square" lIns="0" tIns="0" rIns="0" bIns="0" anchor="t" anchorCtr="0">
            <a:normAutofit/>
          </a:bodyPr>
          <a:lstStyle>
            <a:lvl1pPr lvl="0" rtl="0">
              <a:lnSpc>
                <a:spcPct val="90000"/>
              </a:lnSpc>
              <a:spcBef>
                <a:spcPts val="0"/>
              </a:spcBef>
              <a:spcAft>
                <a:spcPts val="0"/>
              </a:spcAft>
              <a:buSzPts val="3100"/>
              <a:buNone/>
              <a:defRPr sz="3100" b="1"/>
            </a:lvl1pPr>
            <a:lvl2pPr lvl="1" rtl="0">
              <a:lnSpc>
                <a:spcPct val="90000"/>
              </a:lnSpc>
              <a:spcBef>
                <a:spcPts val="0"/>
              </a:spcBef>
              <a:spcAft>
                <a:spcPts val="0"/>
              </a:spcAft>
              <a:buSzPts val="3100"/>
              <a:buNone/>
              <a:defRPr sz="3100" b="1"/>
            </a:lvl2pPr>
            <a:lvl3pPr lvl="2" rtl="0">
              <a:lnSpc>
                <a:spcPct val="90000"/>
              </a:lnSpc>
              <a:spcBef>
                <a:spcPts val="0"/>
              </a:spcBef>
              <a:spcAft>
                <a:spcPts val="0"/>
              </a:spcAft>
              <a:buSzPts val="3100"/>
              <a:buNone/>
              <a:defRPr sz="3100" b="1"/>
            </a:lvl3pPr>
            <a:lvl4pPr lvl="3" rtl="0">
              <a:lnSpc>
                <a:spcPct val="90000"/>
              </a:lnSpc>
              <a:spcBef>
                <a:spcPts val="0"/>
              </a:spcBef>
              <a:spcAft>
                <a:spcPts val="0"/>
              </a:spcAft>
              <a:buSzPts val="3100"/>
              <a:buNone/>
              <a:defRPr sz="3100" b="1"/>
            </a:lvl4pPr>
            <a:lvl5pPr lvl="4" rtl="0">
              <a:lnSpc>
                <a:spcPct val="90000"/>
              </a:lnSpc>
              <a:spcBef>
                <a:spcPts val="0"/>
              </a:spcBef>
              <a:spcAft>
                <a:spcPts val="0"/>
              </a:spcAft>
              <a:buSzPts val="3100"/>
              <a:buNone/>
              <a:defRPr sz="3100" b="1"/>
            </a:lvl5pPr>
            <a:lvl6pPr lvl="5" rtl="0">
              <a:lnSpc>
                <a:spcPct val="90000"/>
              </a:lnSpc>
              <a:spcBef>
                <a:spcPts val="0"/>
              </a:spcBef>
              <a:spcAft>
                <a:spcPts val="0"/>
              </a:spcAft>
              <a:buSzPts val="3100"/>
              <a:buNone/>
              <a:defRPr sz="3100" b="1"/>
            </a:lvl6pPr>
            <a:lvl7pPr lvl="6" rtl="0">
              <a:lnSpc>
                <a:spcPct val="90000"/>
              </a:lnSpc>
              <a:spcBef>
                <a:spcPts val="0"/>
              </a:spcBef>
              <a:spcAft>
                <a:spcPts val="0"/>
              </a:spcAft>
              <a:buSzPts val="3100"/>
              <a:buNone/>
              <a:defRPr sz="3100" b="1"/>
            </a:lvl7pPr>
            <a:lvl8pPr lvl="7" rtl="0">
              <a:lnSpc>
                <a:spcPct val="90000"/>
              </a:lnSpc>
              <a:spcBef>
                <a:spcPts val="0"/>
              </a:spcBef>
              <a:spcAft>
                <a:spcPts val="0"/>
              </a:spcAft>
              <a:buSzPts val="3100"/>
              <a:buNone/>
              <a:defRPr sz="3100" b="1"/>
            </a:lvl8pPr>
            <a:lvl9pPr lvl="8" rtl="0">
              <a:lnSpc>
                <a:spcPct val="90000"/>
              </a:lnSpc>
              <a:spcBef>
                <a:spcPts val="0"/>
              </a:spcBef>
              <a:spcAft>
                <a:spcPts val="0"/>
              </a:spcAft>
              <a:buSzPts val="3100"/>
              <a:buNone/>
              <a:defRPr sz="3100" b="1"/>
            </a:lvl9pPr>
          </a:lstStyle>
          <a:p>
            <a:endParaRPr/>
          </a:p>
        </p:txBody>
      </p:sp>
      <p:pic>
        <p:nvPicPr>
          <p:cNvPr id="57" name="Google Shape;57;p14"/>
          <p:cNvPicPr preferRelativeResize="0"/>
          <p:nvPr/>
        </p:nvPicPr>
        <p:blipFill rotWithShape="1">
          <a:blip r:embed="rId2">
            <a:alphaModFix/>
          </a:blip>
          <a:srcRect l="-1040" b="16380"/>
          <a:stretch/>
        </p:blipFill>
        <p:spPr>
          <a:xfrm>
            <a:off x="853100" y="3650050"/>
            <a:ext cx="1644801" cy="691075"/>
          </a:xfrm>
          <a:prstGeom prst="rect">
            <a:avLst/>
          </a:prstGeom>
          <a:noFill/>
          <a:ln>
            <a:noFill/>
          </a:ln>
        </p:spPr>
      </p:pic>
      <p:sp>
        <p:nvSpPr>
          <p:cNvPr id="58" name="Google Shape;58;p14"/>
          <p:cNvSpPr/>
          <p:nvPr/>
        </p:nvSpPr>
        <p:spPr>
          <a:xfrm>
            <a:off x="44000" y="4672900"/>
            <a:ext cx="968700" cy="435900"/>
          </a:xfrm>
          <a:prstGeom prst="rect">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ource Sans Pro"/>
              <a:ea typeface="Source Sans Pro"/>
              <a:cs typeface="Source Sans Pro"/>
              <a:sym typeface="Source Sans Pro"/>
            </a:endParaRPr>
          </a:p>
        </p:txBody>
      </p:sp>
      <p:cxnSp>
        <p:nvCxnSpPr>
          <p:cNvPr id="59" name="Google Shape;59;p14"/>
          <p:cNvCxnSpPr/>
          <p:nvPr/>
        </p:nvCxnSpPr>
        <p:spPr>
          <a:xfrm>
            <a:off x="853096" y="3372350"/>
            <a:ext cx="2986800" cy="0"/>
          </a:xfrm>
          <a:prstGeom prst="straightConnector1">
            <a:avLst/>
          </a:prstGeom>
          <a:noFill/>
          <a:ln w="9525" cap="flat" cmpd="sng">
            <a:solidFill>
              <a:schemeClr val="accent1"/>
            </a:solidFill>
            <a:prstDash val="solid"/>
            <a:round/>
            <a:headEnd type="none" w="med" len="med"/>
            <a:tailEnd type="none" w="med" len="med"/>
          </a:ln>
        </p:spPr>
      </p:cxnSp>
      <p:cxnSp>
        <p:nvCxnSpPr>
          <p:cNvPr id="60" name="Google Shape;60;p14"/>
          <p:cNvCxnSpPr/>
          <p:nvPr/>
        </p:nvCxnSpPr>
        <p:spPr>
          <a:xfrm>
            <a:off x="853096" y="861950"/>
            <a:ext cx="2986800" cy="0"/>
          </a:xfrm>
          <a:prstGeom prst="straightConnector1">
            <a:avLst/>
          </a:prstGeom>
          <a:noFill/>
          <a:ln w="9525" cap="flat" cmpd="sng">
            <a:solidFill>
              <a:schemeClr val="accent1"/>
            </a:solidFill>
            <a:prstDash val="solid"/>
            <a:round/>
            <a:headEnd type="none" w="med" len="med"/>
            <a:tailEnd type="none" w="med" len="med"/>
          </a:ln>
        </p:spPr>
      </p:cxnSp>
      <p:sp>
        <p:nvSpPr>
          <p:cNvPr id="61" name="Google Shape;61;p14"/>
          <p:cNvSpPr>
            <a:spLocks noGrp="1"/>
          </p:cNvSpPr>
          <p:nvPr>
            <p:ph type="pic" idx="2"/>
          </p:nvPr>
        </p:nvSpPr>
        <p:spPr>
          <a:xfrm>
            <a:off x="5030500" y="-5250"/>
            <a:ext cx="4113600" cy="5143500"/>
          </a:xfrm>
          <a:prstGeom prst="rect">
            <a:avLst/>
          </a:prstGeom>
          <a:noFill/>
          <a:ln>
            <a:noFill/>
          </a:ln>
        </p:spPr>
      </p:sp>
      <p:sp>
        <p:nvSpPr>
          <p:cNvPr id="62" name="Google Shape;62;p14"/>
          <p:cNvSpPr txBox="1">
            <a:spLocks noGrp="1"/>
          </p:cNvSpPr>
          <p:nvPr>
            <p:ph type="subTitle" idx="1"/>
          </p:nvPr>
        </p:nvSpPr>
        <p:spPr>
          <a:xfrm>
            <a:off x="853025" y="2838350"/>
            <a:ext cx="3073500" cy="534000"/>
          </a:xfrm>
          <a:prstGeom prst="rect">
            <a:avLst/>
          </a:prstGeom>
        </p:spPr>
        <p:txBody>
          <a:bodyPr spcFirstLastPara="1" wrap="square" lIns="0" tIns="0" rIns="0" bIns="0" anchor="t" anchorCtr="0">
            <a:normAutofit/>
          </a:bodyPr>
          <a:lstStyle>
            <a:lvl1pPr lvl="0" rtl="0">
              <a:spcBef>
                <a:spcPts val="0"/>
              </a:spcBef>
              <a:spcAft>
                <a:spcPts val="0"/>
              </a:spcAft>
              <a:buClr>
                <a:schemeClr val="dk2"/>
              </a:buClr>
              <a:buSzPts val="1400"/>
              <a:buNone/>
              <a:defRPr>
                <a:solidFill>
                  <a:schemeClr val="dk2"/>
                </a:solidFill>
              </a:defRPr>
            </a:lvl1pPr>
            <a:lvl2pPr lvl="1" rtl="0">
              <a:spcBef>
                <a:spcPts val="0"/>
              </a:spcBef>
              <a:spcAft>
                <a:spcPts val="0"/>
              </a:spcAft>
              <a:buClr>
                <a:schemeClr val="dk2"/>
              </a:buClr>
              <a:buSzPts val="1400"/>
              <a:buNone/>
              <a:defRPr>
                <a:solidFill>
                  <a:schemeClr val="dk2"/>
                </a:solidFill>
              </a:defRPr>
            </a:lvl2pPr>
            <a:lvl3pPr lvl="2" rtl="0">
              <a:spcBef>
                <a:spcPts val="0"/>
              </a:spcBef>
              <a:spcAft>
                <a:spcPts val="0"/>
              </a:spcAft>
              <a:buClr>
                <a:schemeClr val="dk2"/>
              </a:buClr>
              <a:buSzPts val="1400"/>
              <a:buNone/>
              <a:defRPr>
                <a:solidFill>
                  <a:schemeClr val="dk2"/>
                </a:solidFill>
              </a:defRPr>
            </a:lvl3pPr>
            <a:lvl4pPr lvl="3" rtl="0">
              <a:spcBef>
                <a:spcPts val="0"/>
              </a:spcBef>
              <a:spcAft>
                <a:spcPts val="0"/>
              </a:spcAft>
              <a:buClr>
                <a:schemeClr val="dk2"/>
              </a:buClr>
              <a:buSzPts val="1400"/>
              <a:buNone/>
              <a:defRPr>
                <a:solidFill>
                  <a:schemeClr val="dk2"/>
                </a:solidFill>
              </a:defRPr>
            </a:lvl4pPr>
            <a:lvl5pPr lvl="4" rtl="0">
              <a:spcBef>
                <a:spcPts val="0"/>
              </a:spcBef>
              <a:spcAft>
                <a:spcPts val="0"/>
              </a:spcAft>
              <a:buClr>
                <a:schemeClr val="dk2"/>
              </a:buClr>
              <a:buSzPts val="1400"/>
              <a:buNone/>
              <a:defRPr>
                <a:solidFill>
                  <a:schemeClr val="dk2"/>
                </a:solidFill>
              </a:defRPr>
            </a:lvl5pPr>
            <a:lvl6pPr lvl="5" rtl="0">
              <a:spcBef>
                <a:spcPts val="0"/>
              </a:spcBef>
              <a:spcAft>
                <a:spcPts val="0"/>
              </a:spcAft>
              <a:buClr>
                <a:schemeClr val="dk2"/>
              </a:buClr>
              <a:buSzPts val="1400"/>
              <a:buNone/>
              <a:defRPr>
                <a:solidFill>
                  <a:schemeClr val="dk2"/>
                </a:solidFill>
              </a:defRPr>
            </a:lvl6pPr>
            <a:lvl7pPr lvl="6" rtl="0">
              <a:spcBef>
                <a:spcPts val="0"/>
              </a:spcBef>
              <a:spcAft>
                <a:spcPts val="0"/>
              </a:spcAft>
              <a:buClr>
                <a:schemeClr val="dk2"/>
              </a:buClr>
              <a:buSzPts val="1400"/>
              <a:buNone/>
              <a:defRPr>
                <a:solidFill>
                  <a:schemeClr val="dk2"/>
                </a:solidFill>
              </a:defRPr>
            </a:lvl7pPr>
            <a:lvl8pPr lvl="7" rtl="0">
              <a:spcBef>
                <a:spcPts val="0"/>
              </a:spcBef>
              <a:spcAft>
                <a:spcPts val="0"/>
              </a:spcAft>
              <a:buClr>
                <a:schemeClr val="dk2"/>
              </a:buClr>
              <a:buSzPts val="1400"/>
              <a:buNone/>
              <a:defRPr>
                <a:solidFill>
                  <a:schemeClr val="dk2"/>
                </a:solidFill>
              </a:defRPr>
            </a:lvl8pPr>
            <a:lvl9pPr lvl="8" rtl="0">
              <a:spcBef>
                <a:spcPts val="0"/>
              </a:spcBef>
              <a:spcAft>
                <a:spcPts val="0"/>
              </a:spcAft>
              <a:buClr>
                <a:schemeClr val="dk2"/>
              </a:buClr>
              <a:buSzPts val="1400"/>
              <a:buNone/>
              <a:defRPr>
                <a:solidFill>
                  <a:schemeClr val="dk2"/>
                </a:solidFill>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Long)">
  <p:cSld name="CUSTOM_1">
    <p:spTree>
      <p:nvGrpSpPr>
        <p:cNvPr id="1" name="Shape 63"/>
        <p:cNvGrpSpPr/>
        <p:nvPr/>
      </p:nvGrpSpPr>
      <p:grpSpPr>
        <a:xfrm>
          <a:off x="0" y="0"/>
          <a:ext cx="0" cy="0"/>
          <a:chOff x="0" y="0"/>
          <a:chExt cx="0" cy="0"/>
        </a:xfrm>
      </p:grpSpPr>
      <p:sp>
        <p:nvSpPr>
          <p:cNvPr id="64" name="Google Shape;64;p15"/>
          <p:cNvSpPr txBox="1">
            <a:spLocks noGrp="1"/>
          </p:cNvSpPr>
          <p:nvPr>
            <p:ph type="title"/>
          </p:nvPr>
        </p:nvSpPr>
        <p:spPr>
          <a:xfrm>
            <a:off x="853100" y="889315"/>
            <a:ext cx="3467100" cy="1800600"/>
          </a:xfrm>
          <a:prstGeom prst="rect">
            <a:avLst/>
          </a:prstGeom>
        </p:spPr>
        <p:txBody>
          <a:bodyPr spcFirstLastPara="1" wrap="square" lIns="0" tIns="0" rIns="0" bIns="0" anchor="t" anchorCtr="0">
            <a:normAutofit/>
          </a:bodyPr>
          <a:lstStyle>
            <a:lvl1pPr lvl="0" rtl="0">
              <a:lnSpc>
                <a:spcPct val="90000"/>
              </a:lnSpc>
              <a:spcBef>
                <a:spcPts val="0"/>
              </a:spcBef>
              <a:spcAft>
                <a:spcPts val="0"/>
              </a:spcAft>
              <a:buSzPts val="3100"/>
              <a:buNone/>
              <a:defRPr sz="3100" b="1"/>
            </a:lvl1pPr>
            <a:lvl2pPr lvl="1" rtl="0">
              <a:lnSpc>
                <a:spcPct val="90000"/>
              </a:lnSpc>
              <a:spcBef>
                <a:spcPts val="0"/>
              </a:spcBef>
              <a:spcAft>
                <a:spcPts val="0"/>
              </a:spcAft>
              <a:buSzPts val="3100"/>
              <a:buNone/>
              <a:defRPr sz="3100" b="1"/>
            </a:lvl2pPr>
            <a:lvl3pPr lvl="2" rtl="0">
              <a:lnSpc>
                <a:spcPct val="90000"/>
              </a:lnSpc>
              <a:spcBef>
                <a:spcPts val="0"/>
              </a:spcBef>
              <a:spcAft>
                <a:spcPts val="0"/>
              </a:spcAft>
              <a:buSzPts val="3100"/>
              <a:buNone/>
              <a:defRPr sz="3100" b="1"/>
            </a:lvl3pPr>
            <a:lvl4pPr lvl="3" rtl="0">
              <a:lnSpc>
                <a:spcPct val="90000"/>
              </a:lnSpc>
              <a:spcBef>
                <a:spcPts val="0"/>
              </a:spcBef>
              <a:spcAft>
                <a:spcPts val="0"/>
              </a:spcAft>
              <a:buSzPts val="3100"/>
              <a:buNone/>
              <a:defRPr sz="3100" b="1"/>
            </a:lvl4pPr>
            <a:lvl5pPr lvl="4" rtl="0">
              <a:lnSpc>
                <a:spcPct val="90000"/>
              </a:lnSpc>
              <a:spcBef>
                <a:spcPts val="0"/>
              </a:spcBef>
              <a:spcAft>
                <a:spcPts val="0"/>
              </a:spcAft>
              <a:buSzPts val="3100"/>
              <a:buNone/>
              <a:defRPr sz="3100" b="1"/>
            </a:lvl5pPr>
            <a:lvl6pPr lvl="5" rtl="0">
              <a:lnSpc>
                <a:spcPct val="90000"/>
              </a:lnSpc>
              <a:spcBef>
                <a:spcPts val="0"/>
              </a:spcBef>
              <a:spcAft>
                <a:spcPts val="0"/>
              </a:spcAft>
              <a:buSzPts val="3100"/>
              <a:buNone/>
              <a:defRPr sz="3100" b="1"/>
            </a:lvl6pPr>
            <a:lvl7pPr lvl="6" rtl="0">
              <a:lnSpc>
                <a:spcPct val="90000"/>
              </a:lnSpc>
              <a:spcBef>
                <a:spcPts val="0"/>
              </a:spcBef>
              <a:spcAft>
                <a:spcPts val="0"/>
              </a:spcAft>
              <a:buSzPts val="3100"/>
              <a:buNone/>
              <a:defRPr sz="3100" b="1"/>
            </a:lvl7pPr>
            <a:lvl8pPr lvl="7" rtl="0">
              <a:lnSpc>
                <a:spcPct val="90000"/>
              </a:lnSpc>
              <a:spcBef>
                <a:spcPts val="0"/>
              </a:spcBef>
              <a:spcAft>
                <a:spcPts val="0"/>
              </a:spcAft>
              <a:buSzPts val="3100"/>
              <a:buNone/>
              <a:defRPr sz="3100" b="1"/>
            </a:lvl8pPr>
            <a:lvl9pPr lvl="8" rtl="0">
              <a:lnSpc>
                <a:spcPct val="90000"/>
              </a:lnSpc>
              <a:spcBef>
                <a:spcPts val="0"/>
              </a:spcBef>
              <a:spcAft>
                <a:spcPts val="0"/>
              </a:spcAft>
              <a:buSzPts val="3100"/>
              <a:buNone/>
              <a:defRPr sz="3100" b="1"/>
            </a:lvl9pPr>
          </a:lstStyle>
          <a:p>
            <a:endParaRPr/>
          </a:p>
        </p:txBody>
      </p:sp>
      <p:pic>
        <p:nvPicPr>
          <p:cNvPr id="65" name="Google Shape;65;p15"/>
          <p:cNvPicPr preferRelativeResize="0"/>
          <p:nvPr/>
        </p:nvPicPr>
        <p:blipFill rotWithShape="1">
          <a:blip r:embed="rId2">
            <a:alphaModFix/>
          </a:blip>
          <a:srcRect l="-1040" b="16380"/>
          <a:stretch/>
        </p:blipFill>
        <p:spPr>
          <a:xfrm>
            <a:off x="853100" y="4050025"/>
            <a:ext cx="1644801" cy="691075"/>
          </a:xfrm>
          <a:prstGeom prst="rect">
            <a:avLst/>
          </a:prstGeom>
          <a:noFill/>
          <a:ln>
            <a:noFill/>
          </a:ln>
        </p:spPr>
      </p:pic>
      <p:sp>
        <p:nvSpPr>
          <p:cNvPr id="66" name="Google Shape;66;p15"/>
          <p:cNvSpPr/>
          <p:nvPr/>
        </p:nvSpPr>
        <p:spPr>
          <a:xfrm>
            <a:off x="44000" y="4672900"/>
            <a:ext cx="968700" cy="435900"/>
          </a:xfrm>
          <a:prstGeom prst="rect">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ource Sans Pro"/>
              <a:ea typeface="Source Sans Pro"/>
              <a:cs typeface="Source Sans Pro"/>
              <a:sym typeface="Source Sans Pro"/>
            </a:endParaRPr>
          </a:p>
        </p:txBody>
      </p:sp>
      <p:cxnSp>
        <p:nvCxnSpPr>
          <p:cNvPr id="67" name="Google Shape;67;p15"/>
          <p:cNvCxnSpPr/>
          <p:nvPr/>
        </p:nvCxnSpPr>
        <p:spPr>
          <a:xfrm>
            <a:off x="853100" y="3677950"/>
            <a:ext cx="3275400" cy="0"/>
          </a:xfrm>
          <a:prstGeom prst="straightConnector1">
            <a:avLst/>
          </a:prstGeom>
          <a:noFill/>
          <a:ln w="9525" cap="flat" cmpd="sng">
            <a:solidFill>
              <a:schemeClr val="accent1"/>
            </a:solidFill>
            <a:prstDash val="solid"/>
            <a:round/>
            <a:headEnd type="none" w="med" len="med"/>
            <a:tailEnd type="none" w="med" len="med"/>
          </a:ln>
        </p:spPr>
      </p:cxnSp>
      <p:cxnSp>
        <p:nvCxnSpPr>
          <p:cNvPr id="68" name="Google Shape;68;p15"/>
          <p:cNvCxnSpPr/>
          <p:nvPr/>
        </p:nvCxnSpPr>
        <p:spPr>
          <a:xfrm>
            <a:off x="853100" y="457200"/>
            <a:ext cx="3275400" cy="0"/>
          </a:xfrm>
          <a:prstGeom prst="straightConnector1">
            <a:avLst/>
          </a:prstGeom>
          <a:noFill/>
          <a:ln w="9525" cap="flat" cmpd="sng">
            <a:solidFill>
              <a:schemeClr val="accent1"/>
            </a:solidFill>
            <a:prstDash val="solid"/>
            <a:round/>
            <a:headEnd type="none" w="med" len="med"/>
            <a:tailEnd type="none" w="med" len="med"/>
          </a:ln>
        </p:spPr>
      </p:cxnSp>
      <p:sp>
        <p:nvSpPr>
          <p:cNvPr id="69" name="Google Shape;69;p15"/>
          <p:cNvSpPr>
            <a:spLocks noGrp="1"/>
          </p:cNvSpPr>
          <p:nvPr>
            <p:ph type="pic" idx="2"/>
          </p:nvPr>
        </p:nvSpPr>
        <p:spPr>
          <a:xfrm>
            <a:off x="5030500" y="-5250"/>
            <a:ext cx="4113600" cy="5143500"/>
          </a:xfrm>
          <a:prstGeom prst="rect">
            <a:avLst/>
          </a:prstGeom>
          <a:noFill/>
          <a:ln>
            <a:noFill/>
          </a:ln>
        </p:spPr>
      </p:sp>
      <p:sp>
        <p:nvSpPr>
          <p:cNvPr id="70" name="Google Shape;70;p15"/>
          <p:cNvSpPr txBox="1">
            <a:spLocks noGrp="1"/>
          </p:cNvSpPr>
          <p:nvPr>
            <p:ph type="subTitle" idx="1"/>
          </p:nvPr>
        </p:nvSpPr>
        <p:spPr>
          <a:xfrm>
            <a:off x="853025" y="2838350"/>
            <a:ext cx="3275400" cy="691200"/>
          </a:xfrm>
          <a:prstGeom prst="rect">
            <a:avLst/>
          </a:prstGeom>
        </p:spPr>
        <p:txBody>
          <a:bodyPr spcFirstLastPara="1" wrap="square" lIns="0" tIns="0" rIns="0" bIns="0" anchor="t" anchorCtr="0">
            <a:normAutofit/>
          </a:bodyPr>
          <a:lstStyle>
            <a:lvl1pPr lvl="0">
              <a:spcBef>
                <a:spcPts val="0"/>
              </a:spcBef>
              <a:spcAft>
                <a:spcPts val="0"/>
              </a:spcAft>
              <a:buClr>
                <a:schemeClr val="dk2"/>
              </a:buClr>
              <a:buSzPts val="1400"/>
              <a:buNone/>
              <a:defRPr>
                <a:solidFill>
                  <a:schemeClr val="dk2"/>
                </a:solidFill>
              </a:defRPr>
            </a:lvl1pPr>
            <a:lvl2pPr lvl="1">
              <a:spcBef>
                <a:spcPts val="0"/>
              </a:spcBef>
              <a:spcAft>
                <a:spcPts val="0"/>
              </a:spcAft>
              <a:buClr>
                <a:schemeClr val="dk2"/>
              </a:buClr>
              <a:buSzPts val="1400"/>
              <a:buNone/>
              <a:defRPr>
                <a:solidFill>
                  <a:schemeClr val="dk2"/>
                </a:solidFill>
              </a:defRPr>
            </a:lvl2pPr>
            <a:lvl3pPr lvl="2">
              <a:spcBef>
                <a:spcPts val="0"/>
              </a:spcBef>
              <a:spcAft>
                <a:spcPts val="0"/>
              </a:spcAft>
              <a:buClr>
                <a:schemeClr val="dk2"/>
              </a:buClr>
              <a:buSzPts val="1400"/>
              <a:buNone/>
              <a:defRPr>
                <a:solidFill>
                  <a:schemeClr val="dk2"/>
                </a:solidFill>
              </a:defRPr>
            </a:lvl3pPr>
            <a:lvl4pPr lvl="3">
              <a:spcBef>
                <a:spcPts val="0"/>
              </a:spcBef>
              <a:spcAft>
                <a:spcPts val="0"/>
              </a:spcAft>
              <a:buClr>
                <a:schemeClr val="dk2"/>
              </a:buClr>
              <a:buSzPts val="1400"/>
              <a:buNone/>
              <a:defRPr>
                <a:solidFill>
                  <a:schemeClr val="dk2"/>
                </a:solidFill>
              </a:defRPr>
            </a:lvl4pPr>
            <a:lvl5pPr lvl="4">
              <a:spcBef>
                <a:spcPts val="0"/>
              </a:spcBef>
              <a:spcAft>
                <a:spcPts val="0"/>
              </a:spcAft>
              <a:buClr>
                <a:schemeClr val="dk2"/>
              </a:buClr>
              <a:buSzPts val="1400"/>
              <a:buNone/>
              <a:defRPr>
                <a:solidFill>
                  <a:schemeClr val="dk2"/>
                </a:solidFill>
              </a:defRPr>
            </a:lvl5pPr>
            <a:lvl6pPr lvl="5">
              <a:spcBef>
                <a:spcPts val="0"/>
              </a:spcBef>
              <a:spcAft>
                <a:spcPts val="0"/>
              </a:spcAft>
              <a:buClr>
                <a:schemeClr val="dk2"/>
              </a:buClr>
              <a:buSzPts val="1400"/>
              <a:buNone/>
              <a:defRPr>
                <a:solidFill>
                  <a:schemeClr val="dk2"/>
                </a:solidFill>
              </a:defRPr>
            </a:lvl6pPr>
            <a:lvl7pPr lvl="6">
              <a:spcBef>
                <a:spcPts val="0"/>
              </a:spcBef>
              <a:spcAft>
                <a:spcPts val="0"/>
              </a:spcAft>
              <a:buClr>
                <a:schemeClr val="dk2"/>
              </a:buClr>
              <a:buSzPts val="1400"/>
              <a:buNone/>
              <a:defRPr>
                <a:solidFill>
                  <a:schemeClr val="dk2"/>
                </a:solidFill>
              </a:defRPr>
            </a:lvl7pPr>
            <a:lvl8pPr lvl="7">
              <a:spcBef>
                <a:spcPts val="0"/>
              </a:spcBef>
              <a:spcAft>
                <a:spcPts val="0"/>
              </a:spcAft>
              <a:buClr>
                <a:schemeClr val="dk2"/>
              </a:buClr>
              <a:buSzPts val="1400"/>
              <a:buNone/>
              <a:defRPr>
                <a:solidFill>
                  <a:schemeClr val="dk2"/>
                </a:solidFill>
              </a:defRPr>
            </a:lvl8pPr>
            <a:lvl9pPr lvl="8">
              <a:spcBef>
                <a:spcPts val="0"/>
              </a:spcBef>
              <a:spcAft>
                <a:spcPts val="0"/>
              </a:spcAft>
              <a:buClr>
                <a:schemeClr val="dk2"/>
              </a:buClr>
              <a:buSzPts val="1400"/>
              <a:buNone/>
              <a:defRPr>
                <a:solidFill>
                  <a:schemeClr val="dk2"/>
                </a:solidFill>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lank" type="twoColTx">
  <p:cSld name="TITLE_AND_TWO_COLUMNS">
    <p:spTree>
      <p:nvGrpSpPr>
        <p:cNvPr id="1" name="Shape 71"/>
        <p:cNvGrpSpPr/>
        <p:nvPr/>
      </p:nvGrpSpPr>
      <p:grpSpPr>
        <a:xfrm>
          <a:off x="0" y="0"/>
          <a:ext cx="0" cy="0"/>
          <a:chOff x="0" y="0"/>
          <a:chExt cx="0" cy="0"/>
        </a:xfrm>
      </p:grpSpPr>
      <p:sp>
        <p:nvSpPr>
          <p:cNvPr id="72" name="Google Shape;72;p16"/>
          <p:cNvSpPr txBox="1">
            <a:spLocks noGrp="1"/>
          </p:cNvSpPr>
          <p:nvPr>
            <p:ph type="sldNum" idx="12"/>
          </p:nvPr>
        </p:nvSpPr>
        <p:spPr>
          <a:xfrm>
            <a:off x="457200" y="4851359"/>
            <a:ext cx="548700" cy="190800"/>
          </a:xfrm>
          <a:prstGeom prst="rect">
            <a:avLst/>
          </a:prstGeom>
        </p:spPr>
        <p:txBody>
          <a:bodyPr spcFirstLastPara="1" wrap="square" lIns="0" tIns="0" rIns="0" bIns="0" anchor="ctr" anchorCtr="0">
            <a:normAutofit/>
          </a:bodyPr>
          <a:lstStyle>
            <a:lvl1pPr lvl="0" rtl="0">
              <a:buNone/>
              <a:defRPr>
                <a:solidFill>
                  <a:schemeClr val="accent1"/>
                </a:solidFill>
                <a:latin typeface="Source Sans Pro"/>
                <a:ea typeface="Source Sans Pro"/>
                <a:cs typeface="Source Sans Pro"/>
                <a:sym typeface="Source Sans Pro"/>
              </a:defRPr>
            </a:lvl1pPr>
            <a:lvl2pPr lvl="1" rtl="0">
              <a:buNone/>
              <a:defRPr>
                <a:solidFill>
                  <a:schemeClr val="accent1"/>
                </a:solidFill>
                <a:latin typeface="Source Sans Pro"/>
                <a:ea typeface="Source Sans Pro"/>
                <a:cs typeface="Source Sans Pro"/>
                <a:sym typeface="Source Sans Pro"/>
              </a:defRPr>
            </a:lvl2pPr>
            <a:lvl3pPr lvl="2" rtl="0">
              <a:buNone/>
              <a:defRPr>
                <a:solidFill>
                  <a:schemeClr val="accent1"/>
                </a:solidFill>
                <a:latin typeface="Source Sans Pro"/>
                <a:ea typeface="Source Sans Pro"/>
                <a:cs typeface="Source Sans Pro"/>
                <a:sym typeface="Source Sans Pro"/>
              </a:defRPr>
            </a:lvl3pPr>
            <a:lvl4pPr lvl="3" rtl="0">
              <a:buNone/>
              <a:defRPr>
                <a:solidFill>
                  <a:schemeClr val="accent1"/>
                </a:solidFill>
                <a:latin typeface="Source Sans Pro"/>
                <a:ea typeface="Source Sans Pro"/>
                <a:cs typeface="Source Sans Pro"/>
                <a:sym typeface="Source Sans Pro"/>
              </a:defRPr>
            </a:lvl4pPr>
            <a:lvl5pPr lvl="4" rtl="0">
              <a:buNone/>
              <a:defRPr>
                <a:solidFill>
                  <a:schemeClr val="accent1"/>
                </a:solidFill>
                <a:latin typeface="Source Sans Pro"/>
                <a:ea typeface="Source Sans Pro"/>
                <a:cs typeface="Source Sans Pro"/>
                <a:sym typeface="Source Sans Pro"/>
              </a:defRPr>
            </a:lvl5pPr>
            <a:lvl6pPr lvl="5" rtl="0">
              <a:buNone/>
              <a:defRPr>
                <a:solidFill>
                  <a:schemeClr val="accent1"/>
                </a:solidFill>
                <a:latin typeface="Source Sans Pro"/>
                <a:ea typeface="Source Sans Pro"/>
                <a:cs typeface="Source Sans Pro"/>
                <a:sym typeface="Source Sans Pro"/>
              </a:defRPr>
            </a:lvl6pPr>
            <a:lvl7pPr lvl="6" rtl="0">
              <a:buNone/>
              <a:defRPr>
                <a:solidFill>
                  <a:schemeClr val="accent1"/>
                </a:solidFill>
                <a:latin typeface="Source Sans Pro"/>
                <a:ea typeface="Source Sans Pro"/>
                <a:cs typeface="Source Sans Pro"/>
                <a:sym typeface="Source Sans Pro"/>
              </a:defRPr>
            </a:lvl7pPr>
            <a:lvl8pPr lvl="7" rtl="0">
              <a:buNone/>
              <a:defRPr>
                <a:solidFill>
                  <a:schemeClr val="accent1"/>
                </a:solidFill>
                <a:latin typeface="Source Sans Pro"/>
                <a:ea typeface="Source Sans Pro"/>
                <a:cs typeface="Source Sans Pro"/>
                <a:sym typeface="Source Sans Pro"/>
              </a:defRPr>
            </a:lvl8pPr>
            <a:lvl9pPr lvl="8" rtl="0">
              <a:buNone/>
              <a:defRPr>
                <a:solidFill>
                  <a:schemeClr val="accent1"/>
                </a:solidFill>
                <a:latin typeface="Source Sans Pro"/>
                <a:ea typeface="Source Sans Pro"/>
                <a:cs typeface="Source Sans Pro"/>
                <a:sym typeface="Source Sans Pro"/>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able of Contents">
  <p:cSld name="TITLE_AND_TWO_COLUMNS_1">
    <p:spTree>
      <p:nvGrpSpPr>
        <p:cNvPr id="1" name="Shape 73"/>
        <p:cNvGrpSpPr/>
        <p:nvPr/>
      </p:nvGrpSpPr>
      <p:grpSpPr>
        <a:xfrm>
          <a:off x="0" y="0"/>
          <a:ext cx="0" cy="0"/>
          <a:chOff x="0" y="0"/>
          <a:chExt cx="0" cy="0"/>
        </a:xfrm>
      </p:grpSpPr>
      <p:sp>
        <p:nvSpPr>
          <p:cNvPr id="74" name="Google Shape;74;p17"/>
          <p:cNvSpPr/>
          <p:nvPr/>
        </p:nvSpPr>
        <p:spPr>
          <a:xfrm>
            <a:off x="-20575" y="-5250"/>
            <a:ext cx="2793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ource Sans Pro"/>
              <a:ea typeface="Source Sans Pro"/>
              <a:cs typeface="Source Sans Pro"/>
              <a:sym typeface="Source Sans Pro"/>
            </a:endParaRPr>
          </a:p>
        </p:txBody>
      </p:sp>
      <p:sp>
        <p:nvSpPr>
          <p:cNvPr id="75" name="Google Shape;75;p17"/>
          <p:cNvSpPr txBox="1">
            <a:spLocks noGrp="1"/>
          </p:cNvSpPr>
          <p:nvPr>
            <p:ph type="sldNum" idx="12"/>
          </p:nvPr>
        </p:nvSpPr>
        <p:spPr>
          <a:xfrm>
            <a:off x="457200" y="4851359"/>
            <a:ext cx="548700" cy="190800"/>
          </a:xfrm>
          <a:prstGeom prst="rect">
            <a:avLst/>
          </a:prstGeom>
        </p:spPr>
        <p:txBody>
          <a:bodyPr spcFirstLastPara="1" wrap="square" lIns="0" tIns="0" rIns="0" bIns="0" anchor="ctr" anchorCtr="0">
            <a:normAutofit/>
          </a:bodyPr>
          <a:lstStyle>
            <a:lvl1pPr lvl="0" rtl="0">
              <a:buNone/>
              <a:defRPr>
                <a:solidFill>
                  <a:schemeClr val="accent1"/>
                </a:solidFill>
                <a:latin typeface="Source Sans Pro"/>
                <a:ea typeface="Source Sans Pro"/>
                <a:cs typeface="Source Sans Pro"/>
                <a:sym typeface="Source Sans Pro"/>
              </a:defRPr>
            </a:lvl1pPr>
            <a:lvl2pPr lvl="1" rtl="0">
              <a:buNone/>
              <a:defRPr>
                <a:solidFill>
                  <a:schemeClr val="accent1"/>
                </a:solidFill>
                <a:latin typeface="Source Sans Pro"/>
                <a:ea typeface="Source Sans Pro"/>
                <a:cs typeface="Source Sans Pro"/>
                <a:sym typeface="Source Sans Pro"/>
              </a:defRPr>
            </a:lvl2pPr>
            <a:lvl3pPr lvl="2" rtl="0">
              <a:buNone/>
              <a:defRPr>
                <a:solidFill>
                  <a:schemeClr val="accent1"/>
                </a:solidFill>
                <a:latin typeface="Source Sans Pro"/>
                <a:ea typeface="Source Sans Pro"/>
                <a:cs typeface="Source Sans Pro"/>
                <a:sym typeface="Source Sans Pro"/>
              </a:defRPr>
            </a:lvl3pPr>
            <a:lvl4pPr lvl="3" rtl="0">
              <a:buNone/>
              <a:defRPr>
                <a:solidFill>
                  <a:schemeClr val="accent1"/>
                </a:solidFill>
                <a:latin typeface="Source Sans Pro"/>
                <a:ea typeface="Source Sans Pro"/>
                <a:cs typeface="Source Sans Pro"/>
                <a:sym typeface="Source Sans Pro"/>
              </a:defRPr>
            </a:lvl4pPr>
            <a:lvl5pPr lvl="4" rtl="0">
              <a:buNone/>
              <a:defRPr>
                <a:solidFill>
                  <a:schemeClr val="accent1"/>
                </a:solidFill>
                <a:latin typeface="Source Sans Pro"/>
                <a:ea typeface="Source Sans Pro"/>
                <a:cs typeface="Source Sans Pro"/>
                <a:sym typeface="Source Sans Pro"/>
              </a:defRPr>
            </a:lvl5pPr>
            <a:lvl6pPr lvl="5" rtl="0">
              <a:buNone/>
              <a:defRPr>
                <a:solidFill>
                  <a:schemeClr val="accent1"/>
                </a:solidFill>
                <a:latin typeface="Source Sans Pro"/>
                <a:ea typeface="Source Sans Pro"/>
                <a:cs typeface="Source Sans Pro"/>
                <a:sym typeface="Source Sans Pro"/>
              </a:defRPr>
            </a:lvl6pPr>
            <a:lvl7pPr lvl="6" rtl="0">
              <a:buNone/>
              <a:defRPr>
                <a:solidFill>
                  <a:schemeClr val="accent1"/>
                </a:solidFill>
                <a:latin typeface="Source Sans Pro"/>
                <a:ea typeface="Source Sans Pro"/>
                <a:cs typeface="Source Sans Pro"/>
                <a:sym typeface="Source Sans Pro"/>
              </a:defRPr>
            </a:lvl7pPr>
            <a:lvl8pPr lvl="7" rtl="0">
              <a:buNone/>
              <a:defRPr>
                <a:solidFill>
                  <a:schemeClr val="accent1"/>
                </a:solidFill>
                <a:latin typeface="Source Sans Pro"/>
                <a:ea typeface="Source Sans Pro"/>
                <a:cs typeface="Source Sans Pro"/>
                <a:sym typeface="Source Sans Pro"/>
              </a:defRPr>
            </a:lvl8pPr>
            <a:lvl9pPr lvl="8" rtl="0">
              <a:buNone/>
              <a:defRPr>
                <a:solidFill>
                  <a:schemeClr val="accent1"/>
                </a:solidFill>
                <a:latin typeface="Source Sans Pro"/>
                <a:ea typeface="Source Sans Pro"/>
                <a:cs typeface="Source Sans Pro"/>
                <a:sym typeface="Source Sans Pro"/>
              </a:defRPr>
            </a:lvl9pPr>
          </a:lstStyle>
          <a:p>
            <a:pPr marL="0" lvl="0" indent="0" algn="l" rtl="0">
              <a:spcBef>
                <a:spcPts val="0"/>
              </a:spcBef>
              <a:spcAft>
                <a:spcPts val="0"/>
              </a:spcAft>
              <a:buNone/>
            </a:pPr>
            <a:fld id="{00000000-1234-1234-1234-123412341234}" type="slidenum">
              <a:rPr lang="en"/>
              <a:t>‹#›</a:t>
            </a:fld>
            <a:endParaRPr/>
          </a:p>
        </p:txBody>
      </p:sp>
      <p:sp>
        <p:nvSpPr>
          <p:cNvPr id="76" name="Google Shape;76;p17"/>
          <p:cNvSpPr txBox="1">
            <a:spLocks noGrp="1"/>
          </p:cNvSpPr>
          <p:nvPr>
            <p:ph type="title"/>
          </p:nvPr>
        </p:nvSpPr>
        <p:spPr>
          <a:xfrm>
            <a:off x="457200" y="357991"/>
            <a:ext cx="2058300" cy="2010000"/>
          </a:xfrm>
          <a:prstGeom prst="rect">
            <a:avLst/>
          </a:prstGeom>
        </p:spPr>
        <p:txBody>
          <a:bodyPr spcFirstLastPara="1" wrap="square" lIns="0" tIns="0" rIns="0" bIns="0"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77" name="Google Shape;77;p17"/>
          <p:cNvSpPr txBox="1">
            <a:spLocks noGrp="1"/>
          </p:cNvSpPr>
          <p:nvPr>
            <p:ph type="body" idx="1"/>
          </p:nvPr>
        </p:nvSpPr>
        <p:spPr>
          <a:xfrm>
            <a:off x="2990275" y="454850"/>
            <a:ext cx="5696400" cy="3801900"/>
          </a:xfrm>
          <a:prstGeom prst="rect">
            <a:avLst/>
          </a:prstGeom>
        </p:spPr>
        <p:txBody>
          <a:bodyPr spcFirstLastPara="1" wrap="square" lIns="0" tIns="0" rIns="0" bIns="0" anchor="t" anchorCtr="0">
            <a:normAutofit/>
          </a:bodyPr>
          <a:lstStyle>
            <a:lvl1pPr marL="457200" lvl="0" indent="-317500">
              <a:spcBef>
                <a:spcPts val="0"/>
              </a:spcBef>
              <a:spcAft>
                <a:spcPts val="0"/>
              </a:spcAft>
              <a:buClr>
                <a:schemeClr val="accent1"/>
              </a:buClr>
              <a:buSzPts val="1400"/>
              <a:buChar char="●"/>
              <a:defRPr b="1"/>
            </a:lvl1pPr>
            <a:lvl2pPr marL="914400" lvl="1" indent="-317500">
              <a:spcBef>
                <a:spcPts val="0"/>
              </a:spcBef>
              <a:spcAft>
                <a:spcPts val="0"/>
              </a:spcAft>
              <a:buClr>
                <a:schemeClr val="dk2"/>
              </a:buClr>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78" name="Google Shape;78;p17"/>
          <p:cNvSpPr txBox="1">
            <a:spLocks noGrp="1"/>
          </p:cNvSpPr>
          <p:nvPr>
            <p:ph type="subTitle" idx="2"/>
          </p:nvPr>
        </p:nvSpPr>
        <p:spPr>
          <a:xfrm>
            <a:off x="457200" y="2674700"/>
            <a:ext cx="1921200" cy="476400"/>
          </a:xfrm>
          <a:prstGeom prst="rect">
            <a:avLst/>
          </a:prstGeom>
        </p:spPr>
        <p:txBody>
          <a:bodyPr spcFirstLastPara="1" wrap="square" lIns="0" tIns="0" rIns="0" bIns="0" anchor="t" anchorCtr="0">
            <a:normAutofit/>
          </a:bodyPr>
          <a:lstStyle>
            <a:lvl1pPr lvl="0">
              <a:spcBef>
                <a:spcPts val="0"/>
              </a:spcBef>
              <a:spcAft>
                <a:spcPts val="0"/>
              </a:spcAft>
              <a:buClr>
                <a:schemeClr val="accent2"/>
              </a:buClr>
              <a:buSzPts val="1000"/>
              <a:buNone/>
              <a:defRPr sz="1000" b="1">
                <a:solidFill>
                  <a:schemeClr val="accent2"/>
                </a:solidFill>
              </a:defRPr>
            </a:lvl1pPr>
            <a:lvl2pPr lvl="1">
              <a:spcBef>
                <a:spcPts val="0"/>
              </a:spcBef>
              <a:spcAft>
                <a:spcPts val="0"/>
              </a:spcAft>
              <a:buClr>
                <a:schemeClr val="accent2"/>
              </a:buClr>
              <a:buSzPts val="1000"/>
              <a:buNone/>
              <a:defRPr sz="1000" b="1">
                <a:solidFill>
                  <a:schemeClr val="accent2"/>
                </a:solidFill>
              </a:defRPr>
            </a:lvl2pPr>
            <a:lvl3pPr lvl="2">
              <a:spcBef>
                <a:spcPts val="0"/>
              </a:spcBef>
              <a:spcAft>
                <a:spcPts val="0"/>
              </a:spcAft>
              <a:buClr>
                <a:schemeClr val="accent2"/>
              </a:buClr>
              <a:buSzPts val="1000"/>
              <a:buNone/>
              <a:defRPr sz="1000" b="1">
                <a:solidFill>
                  <a:schemeClr val="accent2"/>
                </a:solidFill>
              </a:defRPr>
            </a:lvl3pPr>
            <a:lvl4pPr lvl="3">
              <a:spcBef>
                <a:spcPts val="0"/>
              </a:spcBef>
              <a:spcAft>
                <a:spcPts val="0"/>
              </a:spcAft>
              <a:buClr>
                <a:schemeClr val="accent2"/>
              </a:buClr>
              <a:buSzPts val="1000"/>
              <a:buNone/>
              <a:defRPr sz="1000" b="1">
                <a:solidFill>
                  <a:schemeClr val="accent2"/>
                </a:solidFill>
              </a:defRPr>
            </a:lvl4pPr>
            <a:lvl5pPr lvl="4">
              <a:spcBef>
                <a:spcPts val="0"/>
              </a:spcBef>
              <a:spcAft>
                <a:spcPts val="0"/>
              </a:spcAft>
              <a:buClr>
                <a:schemeClr val="accent2"/>
              </a:buClr>
              <a:buSzPts val="1000"/>
              <a:buNone/>
              <a:defRPr sz="1000" b="1">
                <a:solidFill>
                  <a:schemeClr val="accent2"/>
                </a:solidFill>
              </a:defRPr>
            </a:lvl5pPr>
            <a:lvl6pPr lvl="5">
              <a:spcBef>
                <a:spcPts val="0"/>
              </a:spcBef>
              <a:spcAft>
                <a:spcPts val="0"/>
              </a:spcAft>
              <a:buClr>
                <a:schemeClr val="accent2"/>
              </a:buClr>
              <a:buSzPts val="1000"/>
              <a:buNone/>
              <a:defRPr sz="1000" b="1">
                <a:solidFill>
                  <a:schemeClr val="accent2"/>
                </a:solidFill>
              </a:defRPr>
            </a:lvl6pPr>
            <a:lvl7pPr lvl="6">
              <a:spcBef>
                <a:spcPts val="0"/>
              </a:spcBef>
              <a:spcAft>
                <a:spcPts val="0"/>
              </a:spcAft>
              <a:buClr>
                <a:schemeClr val="accent2"/>
              </a:buClr>
              <a:buSzPts val="1000"/>
              <a:buNone/>
              <a:defRPr sz="1000" b="1">
                <a:solidFill>
                  <a:schemeClr val="accent2"/>
                </a:solidFill>
              </a:defRPr>
            </a:lvl7pPr>
            <a:lvl8pPr lvl="7">
              <a:spcBef>
                <a:spcPts val="0"/>
              </a:spcBef>
              <a:spcAft>
                <a:spcPts val="0"/>
              </a:spcAft>
              <a:buClr>
                <a:schemeClr val="accent2"/>
              </a:buClr>
              <a:buSzPts val="1000"/>
              <a:buNone/>
              <a:defRPr sz="1000" b="1">
                <a:solidFill>
                  <a:schemeClr val="accent2"/>
                </a:solidFill>
              </a:defRPr>
            </a:lvl8pPr>
            <a:lvl9pPr lvl="8">
              <a:spcBef>
                <a:spcPts val="0"/>
              </a:spcBef>
              <a:spcAft>
                <a:spcPts val="0"/>
              </a:spcAft>
              <a:buClr>
                <a:schemeClr val="accent2"/>
              </a:buClr>
              <a:buSzPts val="1000"/>
              <a:buNone/>
              <a:defRPr sz="1000" b="1">
                <a:solidFill>
                  <a:schemeClr val="accent2"/>
                </a:solidFill>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ntent: Two Column">
  <p:cSld name="TITLE_AND_TWO_COLUMNS_1_1">
    <p:spTree>
      <p:nvGrpSpPr>
        <p:cNvPr id="1" name="Shape 79"/>
        <p:cNvGrpSpPr/>
        <p:nvPr/>
      </p:nvGrpSpPr>
      <p:grpSpPr>
        <a:xfrm>
          <a:off x="0" y="0"/>
          <a:ext cx="0" cy="0"/>
          <a:chOff x="0" y="0"/>
          <a:chExt cx="0" cy="0"/>
        </a:xfrm>
      </p:grpSpPr>
      <p:sp>
        <p:nvSpPr>
          <p:cNvPr id="80" name="Google Shape;80;p18"/>
          <p:cNvSpPr txBox="1">
            <a:spLocks noGrp="1"/>
          </p:cNvSpPr>
          <p:nvPr>
            <p:ph type="sldNum" idx="12"/>
          </p:nvPr>
        </p:nvSpPr>
        <p:spPr>
          <a:xfrm>
            <a:off x="457200" y="4851359"/>
            <a:ext cx="548700" cy="190800"/>
          </a:xfrm>
          <a:prstGeom prst="rect">
            <a:avLst/>
          </a:prstGeom>
        </p:spPr>
        <p:txBody>
          <a:bodyPr spcFirstLastPara="1" wrap="square" lIns="0" tIns="0" rIns="0" bIns="0" anchor="ctr" anchorCtr="0">
            <a:normAutofit/>
          </a:bodyPr>
          <a:lstStyle>
            <a:lvl1pPr lvl="0" rtl="0">
              <a:buNone/>
              <a:defRPr>
                <a:solidFill>
                  <a:schemeClr val="accent1"/>
                </a:solidFill>
                <a:latin typeface="Source Sans Pro"/>
                <a:ea typeface="Source Sans Pro"/>
                <a:cs typeface="Source Sans Pro"/>
                <a:sym typeface="Source Sans Pro"/>
              </a:defRPr>
            </a:lvl1pPr>
            <a:lvl2pPr lvl="1" rtl="0">
              <a:buNone/>
              <a:defRPr>
                <a:solidFill>
                  <a:schemeClr val="accent1"/>
                </a:solidFill>
                <a:latin typeface="Source Sans Pro"/>
                <a:ea typeface="Source Sans Pro"/>
                <a:cs typeface="Source Sans Pro"/>
                <a:sym typeface="Source Sans Pro"/>
              </a:defRPr>
            </a:lvl2pPr>
            <a:lvl3pPr lvl="2" rtl="0">
              <a:buNone/>
              <a:defRPr>
                <a:solidFill>
                  <a:schemeClr val="accent1"/>
                </a:solidFill>
                <a:latin typeface="Source Sans Pro"/>
                <a:ea typeface="Source Sans Pro"/>
                <a:cs typeface="Source Sans Pro"/>
                <a:sym typeface="Source Sans Pro"/>
              </a:defRPr>
            </a:lvl3pPr>
            <a:lvl4pPr lvl="3" rtl="0">
              <a:buNone/>
              <a:defRPr>
                <a:solidFill>
                  <a:schemeClr val="accent1"/>
                </a:solidFill>
                <a:latin typeface="Source Sans Pro"/>
                <a:ea typeface="Source Sans Pro"/>
                <a:cs typeface="Source Sans Pro"/>
                <a:sym typeface="Source Sans Pro"/>
              </a:defRPr>
            </a:lvl4pPr>
            <a:lvl5pPr lvl="4" rtl="0">
              <a:buNone/>
              <a:defRPr>
                <a:solidFill>
                  <a:schemeClr val="accent1"/>
                </a:solidFill>
                <a:latin typeface="Source Sans Pro"/>
                <a:ea typeface="Source Sans Pro"/>
                <a:cs typeface="Source Sans Pro"/>
                <a:sym typeface="Source Sans Pro"/>
              </a:defRPr>
            </a:lvl5pPr>
            <a:lvl6pPr lvl="5" rtl="0">
              <a:buNone/>
              <a:defRPr>
                <a:solidFill>
                  <a:schemeClr val="accent1"/>
                </a:solidFill>
                <a:latin typeface="Source Sans Pro"/>
                <a:ea typeface="Source Sans Pro"/>
                <a:cs typeface="Source Sans Pro"/>
                <a:sym typeface="Source Sans Pro"/>
              </a:defRPr>
            </a:lvl6pPr>
            <a:lvl7pPr lvl="6" rtl="0">
              <a:buNone/>
              <a:defRPr>
                <a:solidFill>
                  <a:schemeClr val="accent1"/>
                </a:solidFill>
                <a:latin typeface="Source Sans Pro"/>
                <a:ea typeface="Source Sans Pro"/>
                <a:cs typeface="Source Sans Pro"/>
                <a:sym typeface="Source Sans Pro"/>
              </a:defRPr>
            </a:lvl7pPr>
            <a:lvl8pPr lvl="7" rtl="0">
              <a:buNone/>
              <a:defRPr>
                <a:solidFill>
                  <a:schemeClr val="accent1"/>
                </a:solidFill>
                <a:latin typeface="Source Sans Pro"/>
                <a:ea typeface="Source Sans Pro"/>
                <a:cs typeface="Source Sans Pro"/>
                <a:sym typeface="Source Sans Pro"/>
              </a:defRPr>
            </a:lvl8pPr>
            <a:lvl9pPr lvl="8" rtl="0">
              <a:buNone/>
              <a:defRPr>
                <a:solidFill>
                  <a:schemeClr val="accent1"/>
                </a:solidFill>
                <a:latin typeface="Source Sans Pro"/>
                <a:ea typeface="Source Sans Pro"/>
                <a:cs typeface="Source Sans Pro"/>
                <a:sym typeface="Source Sans Pro"/>
              </a:defRPr>
            </a:lvl9pPr>
          </a:lstStyle>
          <a:p>
            <a:pPr marL="0" lvl="0" indent="0" algn="l" rtl="0">
              <a:spcBef>
                <a:spcPts val="0"/>
              </a:spcBef>
              <a:spcAft>
                <a:spcPts val="0"/>
              </a:spcAft>
              <a:buNone/>
            </a:pPr>
            <a:fld id="{00000000-1234-1234-1234-123412341234}" type="slidenum">
              <a:rPr lang="en"/>
              <a:t>‹#›</a:t>
            </a:fld>
            <a:endParaRPr/>
          </a:p>
        </p:txBody>
      </p:sp>
      <p:sp>
        <p:nvSpPr>
          <p:cNvPr id="81" name="Google Shape;81;p18"/>
          <p:cNvSpPr txBox="1">
            <a:spLocks noGrp="1"/>
          </p:cNvSpPr>
          <p:nvPr>
            <p:ph type="title"/>
          </p:nvPr>
        </p:nvSpPr>
        <p:spPr>
          <a:xfrm>
            <a:off x="457200" y="358000"/>
            <a:ext cx="8229600" cy="694200"/>
          </a:xfrm>
          <a:prstGeom prst="rect">
            <a:avLst/>
          </a:prstGeom>
        </p:spPr>
        <p:txBody>
          <a:bodyPr spcFirstLastPara="1" wrap="square" lIns="0" tIns="0" rIns="0" bIns="0" anchor="t" anchorCtr="0">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82" name="Google Shape;82;p18"/>
          <p:cNvSpPr txBox="1">
            <a:spLocks noGrp="1"/>
          </p:cNvSpPr>
          <p:nvPr>
            <p:ph type="body" idx="1"/>
          </p:nvPr>
        </p:nvSpPr>
        <p:spPr>
          <a:xfrm>
            <a:off x="457200" y="1572350"/>
            <a:ext cx="3792300" cy="2833200"/>
          </a:xfrm>
          <a:prstGeom prst="rect">
            <a:avLst/>
          </a:prstGeom>
        </p:spPr>
        <p:txBody>
          <a:bodyPr spcFirstLastPara="1" wrap="square" lIns="0" tIns="0" rIns="0" bIns="0" anchor="t" anchorCtr="0">
            <a:normAutofit/>
          </a:bodyPr>
          <a:lstStyle>
            <a:lvl1pPr marL="457200" lvl="0" indent="-317500" rtl="0">
              <a:spcBef>
                <a:spcPts val="0"/>
              </a:spcBef>
              <a:spcAft>
                <a:spcPts val="0"/>
              </a:spcAft>
              <a:buClr>
                <a:schemeClr val="accent1"/>
              </a:buClr>
              <a:buSzPts val="1400"/>
              <a:buChar char="●"/>
              <a:defRPr/>
            </a:lvl1pPr>
            <a:lvl2pPr marL="914400" lvl="1" indent="-317500" rtl="0">
              <a:spcBef>
                <a:spcPts val="0"/>
              </a:spcBef>
              <a:spcAft>
                <a:spcPts val="0"/>
              </a:spcAft>
              <a:buClr>
                <a:schemeClr val="dk2"/>
              </a:buClr>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83" name="Google Shape;83;p18"/>
          <p:cNvSpPr txBox="1">
            <a:spLocks noGrp="1"/>
          </p:cNvSpPr>
          <p:nvPr>
            <p:ph type="subTitle" idx="2"/>
          </p:nvPr>
        </p:nvSpPr>
        <p:spPr>
          <a:xfrm>
            <a:off x="457200" y="1205600"/>
            <a:ext cx="3792300" cy="242100"/>
          </a:xfrm>
          <a:prstGeom prst="rect">
            <a:avLst/>
          </a:prstGeom>
        </p:spPr>
        <p:txBody>
          <a:bodyPr spcFirstLastPara="1" wrap="square" lIns="0" tIns="0" rIns="0" bIns="0" anchor="t" anchorCtr="0">
            <a:normAutofit/>
          </a:bodyPr>
          <a:lstStyle>
            <a:lvl1pPr lvl="0" rtl="0">
              <a:spcBef>
                <a:spcPts val="0"/>
              </a:spcBef>
              <a:spcAft>
                <a:spcPts val="0"/>
              </a:spcAft>
              <a:buClr>
                <a:schemeClr val="accent1"/>
              </a:buClr>
              <a:buSzPts val="1400"/>
              <a:buNone/>
              <a:defRPr b="1">
                <a:solidFill>
                  <a:schemeClr val="accent1"/>
                </a:solidFill>
              </a:defRPr>
            </a:lvl1pPr>
            <a:lvl2pPr lvl="1" rtl="0">
              <a:spcBef>
                <a:spcPts val="0"/>
              </a:spcBef>
              <a:spcAft>
                <a:spcPts val="0"/>
              </a:spcAft>
              <a:buClr>
                <a:schemeClr val="accent1"/>
              </a:buClr>
              <a:buSzPts val="1400"/>
              <a:buNone/>
              <a:defRPr b="1">
                <a:solidFill>
                  <a:schemeClr val="accent1"/>
                </a:solidFill>
              </a:defRPr>
            </a:lvl2pPr>
            <a:lvl3pPr lvl="2" rtl="0">
              <a:spcBef>
                <a:spcPts val="0"/>
              </a:spcBef>
              <a:spcAft>
                <a:spcPts val="0"/>
              </a:spcAft>
              <a:buClr>
                <a:schemeClr val="accent1"/>
              </a:buClr>
              <a:buSzPts val="1400"/>
              <a:buNone/>
              <a:defRPr b="1">
                <a:solidFill>
                  <a:schemeClr val="accent1"/>
                </a:solidFill>
              </a:defRPr>
            </a:lvl3pPr>
            <a:lvl4pPr lvl="3" rtl="0">
              <a:spcBef>
                <a:spcPts val="0"/>
              </a:spcBef>
              <a:spcAft>
                <a:spcPts val="0"/>
              </a:spcAft>
              <a:buClr>
                <a:schemeClr val="accent1"/>
              </a:buClr>
              <a:buSzPts val="1400"/>
              <a:buNone/>
              <a:defRPr b="1">
                <a:solidFill>
                  <a:schemeClr val="accent1"/>
                </a:solidFill>
              </a:defRPr>
            </a:lvl4pPr>
            <a:lvl5pPr lvl="4" rtl="0">
              <a:spcBef>
                <a:spcPts val="0"/>
              </a:spcBef>
              <a:spcAft>
                <a:spcPts val="0"/>
              </a:spcAft>
              <a:buClr>
                <a:schemeClr val="accent1"/>
              </a:buClr>
              <a:buSzPts val="1400"/>
              <a:buNone/>
              <a:defRPr b="1">
                <a:solidFill>
                  <a:schemeClr val="accent1"/>
                </a:solidFill>
              </a:defRPr>
            </a:lvl5pPr>
            <a:lvl6pPr lvl="5" rtl="0">
              <a:spcBef>
                <a:spcPts val="0"/>
              </a:spcBef>
              <a:spcAft>
                <a:spcPts val="0"/>
              </a:spcAft>
              <a:buClr>
                <a:schemeClr val="accent1"/>
              </a:buClr>
              <a:buSzPts val="1400"/>
              <a:buNone/>
              <a:defRPr b="1">
                <a:solidFill>
                  <a:schemeClr val="accent1"/>
                </a:solidFill>
              </a:defRPr>
            </a:lvl6pPr>
            <a:lvl7pPr lvl="6" rtl="0">
              <a:spcBef>
                <a:spcPts val="0"/>
              </a:spcBef>
              <a:spcAft>
                <a:spcPts val="0"/>
              </a:spcAft>
              <a:buClr>
                <a:schemeClr val="accent1"/>
              </a:buClr>
              <a:buSzPts val="1400"/>
              <a:buNone/>
              <a:defRPr b="1">
                <a:solidFill>
                  <a:schemeClr val="accent1"/>
                </a:solidFill>
              </a:defRPr>
            </a:lvl7pPr>
            <a:lvl8pPr lvl="7" rtl="0">
              <a:spcBef>
                <a:spcPts val="0"/>
              </a:spcBef>
              <a:spcAft>
                <a:spcPts val="0"/>
              </a:spcAft>
              <a:buClr>
                <a:schemeClr val="accent1"/>
              </a:buClr>
              <a:buSzPts val="1400"/>
              <a:buNone/>
              <a:defRPr b="1">
                <a:solidFill>
                  <a:schemeClr val="accent1"/>
                </a:solidFill>
              </a:defRPr>
            </a:lvl8pPr>
            <a:lvl9pPr lvl="8" rtl="0">
              <a:spcBef>
                <a:spcPts val="0"/>
              </a:spcBef>
              <a:spcAft>
                <a:spcPts val="0"/>
              </a:spcAft>
              <a:buClr>
                <a:schemeClr val="accent1"/>
              </a:buClr>
              <a:buSzPts val="1400"/>
              <a:buNone/>
              <a:defRPr b="1">
                <a:solidFill>
                  <a:schemeClr val="accent1"/>
                </a:solidFill>
              </a:defRPr>
            </a:lvl9pPr>
          </a:lstStyle>
          <a:p>
            <a:endParaRPr/>
          </a:p>
        </p:txBody>
      </p:sp>
      <p:sp>
        <p:nvSpPr>
          <p:cNvPr id="84" name="Google Shape;84;p18"/>
          <p:cNvSpPr txBox="1">
            <a:spLocks noGrp="1"/>
          </p:cNvSpPr>
          <p:nvPr>
            <p:ph type="body" idx="3"/>
          </p:nvPr>
        </p:nvSpPr>
        <p:spPr>
          <a:xfrm>
            <a:off x="4894500" y="1572350"/>
            <a:ext cx="3792300" cy="2833200"/>
          </a:xfrm>
          <a:prstGeom prst="rect">
            <a:avLst/>
          </a:prstGeom>
        </p:spPr>
        <p:txBody>
          <a:bodyPr spcFirstLastPara="1" wrap="square" lIns="0" tIns="0" rIns="0" bIns="0" anchor="t" anchorCtr="0">
            <a:normAutofit/>
          </a:bodyPr>
          <a:lstStyle>
            <a:lvl1pPr marL="457200" lvl="0" indent="-317500" rtl="0">
              <a:spcBef>
                <a:spcPts val="0"/>
              </a:spcBef>
              <a:spcAft>
                <a:spcPts val="0"/>
              </a:spcAft>
              <a:buClr>
                <a:schemeClr val="accent1"/>
              </a:buClr>
              <a:buSzPts val="1400"/>
              <a:buChar char="●"/>
              <a:defRPr/>
            </a:lvl1pPr>
            <a:lvl2pPr marL="914400" lvl="1" indent="-317500" rtl="0">
              <a:spcBef>
                <a:spcPts val="0"/>
              </a:spcBef>
              <a:spcAft>
                <a:spcPts val="0"/>
              </a:spcAft>
              <a:buClr>
                <a:schemeClr val="dk2"/>
              </a:buClr>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85" name="Google Shape;85;p18"/>
          <p:cNvSpPr txBox="1">
            <a:spLocks noGrp="1"/>
          </p:cNvSpPr>
          <p:nvPr>
            <p:ph type="subTitle" idx="4"/>
          </p:nvPr>
        </p:nvSpPr>
        <p:spPr>
          <a:xfrm>
            <a:off x="4894500" y="1205600"/>
            <a:ext cx="3792300" cy="242100"/>
          </a:xfrm>
          <a:prstGeom prst="rect">
            <a:avLst/>
          </a:prstGeom>
        </p:spPr>
        <p:txBody>
          <a:bodyPr spcFirstLastPara="1" wrap="square" lIns="0" tIns="0" rIns="0" bIns="0" anchor="t" anchorCtr="0">
            <a:normAutofit/>
          </a:bodyPr>
          <a:lstStyle>
            <a:lvl1pPr lvl="0" rtl="0">
              <a:spcBef>
                <a:spcPts val="0"/>
              </a:spcBef>
              <a:spcAft>
                <a:spcPts val="0"/>
              </a:spcAft>
              <a:buClr>
                <a:schemeClr val="accent1"/>
              </a:buClr>
              <a:buSzPts val="1400"/>
              <a:buNone/>
              <a:defRPr b="1">
                <a:solidFill>
                  <a:schemeClr val="accent1"/>
                </a:solidFill>
              </a:defRPr>
            </a:lvl1pPr>
            <a:lvl2pPr lvl="1" rtl="0">
              <a:spcBef>
                <a:spcPts val="0"/>
              </a:spcBef>
              <a:spcAft>
                <a:spcPts val="0"/>
              </a:spcAft>
              <a:buClr>
                <a:schemeClr val="accent1"/>
              </a:buClr>
              <a:buSzPts val="1400"/>
              <a:buNone/>
              <a:defRPr b="1">
                <a:solidFill>
                  <a:schemeClr val="accent1"/>
                </a:solidFill>
              </a:defRPr>
            </a:lvl2pPr>
            <a:lvl3pPr lvl="2" rtl="0">
              <a:spcBef>
                <a:spcPts val="0"/>
              </a:spcBef>
              <a:spcAft>
                <a:spcPts val="0"/>
              </a:spcAft>
              <a:buClr>
                <a:schemeClr val="accent1"/>
              </a:buClr>
              <a:buSzPts val="1400"/>
              <a:buNone/>
              <a:defRPr b="1">
                <a:solidFill>
                  <a:schemeClr val="accent1"/>
                </a:solidFill>
              </a:defRPr>
            </a:lvl3pPr>
            <a:lvl4pPr lvl="3" rtl="0">
              <a:spcBef>
                <a:spcPts val="0"/>
              </a:spcBef>
              <a:spcAft>
                <a:spcPts val="0"/>
              </a:spcAft>
              <a:buClr>
                <a:schemeClr val="accent1"/>
              </a:buClr>
              <a:buSzPts val="1400"/>
              <a:buNone/>
              <a:defRPr b="1">
                <a:solidFill>
                  <a:schemeClr val="accent1"/>
                </a:solidFill>
              </a:defRPr>
            </a:lvl4pPr>
            <a:lvl5pPr lvl="4" rtl="0">
              <a:spcBef>
                <a:spcPts val="0"/>
              </a:spcBef>
              <a:spcAft>
                <a:spcPts val="0"/>
              </a:spcAft>
              <a:buClr>
                <a:schemeClr val="accent1"/>
              </a:buClr>
              <a:buSzPts val="1400"/>
              <a:buNone/>
              <a:defRPr b="1">
                <a:solidFill>
                  <a:schemeClr val="accent1"/>
                </a:solidFill>
              </a:defRPr>
            </a:lvl5pPr>
            <a:lvl6pPr lvl="5" rtl="0">
              <a:spcBef>
                <a:spcPts val="0"/>
              </a:spcBef>
              <a:spcAft>
                <a:spcPts val="0"/>
              </a:spcAft>
              <a:buClr>
                <a:schemeClr val="accent1"/>
              </a:buClr>
              <a:buSzPts val="1400"/>
              <a:buNone/>
              <a:defRPr b="1">
                <a:solidFill>
                  <a:schemeClr val="accent1"/>
                </a:solidFill>
              </a:defRPr>
            </a:lvl6pPr>
            <a:lvl7pPr lvl="6" rtl="0">
              <a:spcBef>
                <a:spcPts val="0"/>
              </a:spcBef>
              <a:spcAft>
                <a:spcPts val="0"/>
              </a:spcAft>
              <a:buClr>
                <a:schemeClr val="accent1"/>
              </a:buClr>
              <a:buSzPts val="1400"/>
              <a:buNone/>
              <a:defRPr b="1">
                <a:solidFill>
                  <a:schemeClr val="accent1"/>
                </a:solidFill>
              </a:defRPr>
            </a:lvl7pPr>
            <a:lvl8pPr lvl="7" rtl="0">
              <a:spcBef>
                <a:spcPts val="0"/>
              </a:spcBef>
              <a:spcAft>
                <a:spcPts val="0"/>
              </a:spcAft>
              <a:buClr>
                <a:schemeClr val="accent1"/>
              </a:buClr>
              <a:buSzPts val="1400"/>
              <a:buNone/>
              <a:defRPr b="1">
                <a:solidFill>
                  <a:schemeClr val="accent1"/>
                </a:solidFill>
              </a:defRPr>
            </a:lvl8pPr>
            <a:lvl9pPr lvl="8" rtl="0">
              <a:spcBef>
                <a:spcPts val="0"/>
              </a:spcBef>
              <a:spcAft>
                <a:spcPts val="0"/>
              </a:spcAft>
              <a:buClr>
                <a:schemeClr val="accent1"/>
              </a:buClr>
              <a:buSzPts val="1400"/>
              <a:buNone/>
              <a:defRPr b="1">
                <a:solidFill>
                  <a:schemeClr val="accent1"/>
                </a:solidFill>
              </a:defRPr>
            </a:lvl9pPr>
          </a:lstStyle>
          <a:p>
            <a:endParaRPr/>
          </a:p>
        </p:txBody>
      </p:sp>
      <p:cxnSp>
        <p:nvCxnSpPr>
          <p:cNvPr id="86" name="Google Shape;86;p18"/>
          <p:cNvCxnSpPr/>
          <p:nvPr/>
        </p:nvCxnSpPr>
        <p:spPr>
          <a:xfrm>
            <a:off x="4580475" y="1254000"/>
            <a:ext cx="0" cy="3341700"/>
          </a:xfrm>
          <a:prstGeom prst="straightConnector1">
            <a:avLst/>
          </a:prstGeom>
          <a:noFill/>
          <a:ln w="9525" cap="flat" cmpd="sng">
            <a:solidFill>
              <a:schemeClr val="dk2"/>
            </a:solidFill>
            <a:prstDash val="solid"/>
            <a:round/>
            <a:headEnd type="none" w="med" len="med"/>
            <a:tailEnd type="none" w="med" len="med"/>
          </a:ln>
        </p:spPr>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ntent: Title + Text">
  <p:cSld name="Custom Layout">
    <p:spTree>
      <p:nvGrpSpPr>
        <p:cNvPr id="1" name="Shape 87"/>
        <p:cNvGrpSpPr/>
        <p:nvPr/>
      </p:nvGrpSpPr>
      <p:grpSpPr>
        <a:xfrm>
          <a:off x="0" y="0"/>
          <a:ext cx="0" cy="0"/>
          <a:chOff x="0" y="0"/>
          <a:chExt cx="0" cy="0"/>
        </a:xfrm>
      </p:grpSpPr>
      <p:sp>
        <p:nvSpPr>
          <p:cNvPr id="88" name="Google Shape;88;p19"/>
          <p:cNvSpPr txBox="1">
            <a:spLocks noGrp="1"/>
          </p:cNvSpPr>
          <p:nvPr>
            <p:ph type="title"/>
          </p:nvPr>
        </p:nvSpPr>
        <p:spPr>
          <a:xfrm>
            <a:off x="457207" y="389975"/>
            <a:ext cx="8229600" cy="756000"/>
          </a:xfrm>
          <a:prstGeom prst="rect">
            <a:avLst/>
          </a:prstGeom>
          <a:noFill/>
          <a:ln>
            <a:noFill/>
          </a:ln>
        </p:spPr>
        <p:txBody>
          <a:bodyPr spcFirstLastPara="1" wrap="square" lIns="0" tIns="0" rIns="0" bIns="0" anchor="t" anchorCtr="0">
            <a:normAutofit/>
          </a:bodyPr>
          <a:lstStyle>
            <a:lvl1pPr lvl="0" algn="l" rtl="0">
              <a:lnSpc>
                <a:spcPct val="90000"/>
              </a:lnSpc>
              <a:spcBef>
                <a:spcPts val="0"/>
              </a:spcBef>
              <a:spcAft>
                <a:spcPts val="0"/>
              </a:spcAft>
              <a:buClr>
                <a:schemeClr val="dk1"/>
              </a:buClr>
              <a:buSzPts val="2100"/>
              <a:buFont typeface="Montserrat"/>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89" name="Google Shape;89;p19"/>
          <p:cNvSpPr txBox="1">
            <a:spLocks noGrp="1"/>
          </p:cNvSpPr>
          <p:nvPr>
            <p:ph type="body" idx="1"/>
          </p:nvPr>
        </p:nvSpPr>
        <p:spPr>
          <a:xfrm>
            <a:off x="457200" y="1205600"/>
            <a:ext cx="8229600" cy="2434500"/>
          </a:xfrm>
          <a:prstGeom prst="rect">
            <a:avLst/>
          </a:prstGeom>
          <a:noFill/>
          <a:ln>
            <a:noFill/>
          </a:ln>
        </p:spPr>
        <p:txBody>
          <a:bodyPr spcFirstLastPara="1" wrap="square" lIns="0" tIns="0" rIns="0" bIns="0" anchor="t" anchorCtr="0">
            <a:normAutofit/>
          </a:bodyPr>
          <a:lstStyle>
            <a:lvl1pPr marL="457200" lvl="0" indent="-228600" algn="l" rtl="0">
              <a:lnSpc>
                <a:spcPct val="115000"/>
              </a:lnSpc>
              <a:spcBef>
                <a:spcPts val="0"/>
              </a:spcBef>
              <a:spcAft>
                <a:spcPts val="0"/>
              </a:spcAft>
              <a:buClr>
                <a:schemeClr val="dk1"/>
              </a:buClr>
              <a:buSzPts val="1400"/>
              <a:buNone/>
              <a:defRPr sz="1400"/>
            </a:lvl1pPr>
            <a:lvl2pPr marL="914400" lvl="1" indent="-228600" algn="l" rtl="0">
              <a:lnSpc>
                <a:spcPct val="115000"/>
              </a:lnSpc>
              <a:spcBef>
                <a:spcPts val="0"/>
              </a:spcBef>
              <a:spcAft>
                <a:spcPts val="0"/>
              </a:spcAft>
              <a:buClr>
                <a:schemeClr val="dk1"/>
              </a:buClr>
              <a:buSzPts val="1400"/>
              <a:buNone/>
              <a:defRPr sz="1400"/>
            </a:lvl2pPr>
            <a:lvl3pPr marL="1371600" lvl="2" indent="-228600" algn="l" rtl="0">
              <a:lnSpc>
                <a:spcPct val="115000"/>
              </a:lnSpc>
              <a:spcBef>
                <a:spcPts val="0"/>
              </a:spcBef>
              <a:spcAft>
                <a:spcPts val="0"/>
              </a:spcAft>
              <a:buClr>
                <a:schemeClr val="dk1"/>
              </a:buClr>
              <a:buSzPts val="1400"/>
              <a:buNone/>
              <a:defRPr sz="1400"/>
            </a:lvl3pPr>
            <a:lvl4pPr marL="1828800" lvl="3" indent="-228600" algn="l" rtl="0">
              <a:lnSpc>
                <a:spcPct val="115000"/>
              </a:lnSpc>
              <a:spcBef>
                <a:spcPts val="0"/>
              </a:spcBef>
              <a:spcAft>
                <a:spcPts val="0"/>
              </a:spcAft>
              <a:buClr>
                <a:schemeClr val="dk1"/>
              </a:buClr>
              <a:buSzPts val="1400"/>
              <a:buNone/>
              <a:defRPr sz="1400"/>
            </a:lvl4pPr>
            <a:lvl5pPr marL="2286000" lvl="4" indent="-228600" algn="l" rtl="0">
              <a:lnSpc>
                <a:spcPct val="115000"/>
              </a:lnSpc>
              <a:spcBef>
                <a:spcPts val="0"/>
              </a:spcBef>
              <a:spcAft>
                <a:spcPts val="0"/>
              </a:spcAft>
              <a:buClr>
                <a:schemeClr val="dk1"/>
              </a:buClr>
              <a:buSzPts val="1400"/>
              <a:buNone/>
              <a:defRPr sz="1400"/>
            </a:lvl5pPr>
            <a:lvl6pPr marL="2743200" lvl="5" indent="-317500" algn="l" rtl="0">
              <a:lnSpc>
                <a:spcPct val="115000"/>
              </a:lnSpc>
              <a:spcBef>
                <a:spcPts val="0"/>
              </a:spcBef>
              <a:spcAft>
                <a:spcPts val="0"/>
              </a:spcAft>
              <a:buClr>
                <a:schemeClr val="dk1"/>
              </a:buClr>
              <a:buSzPts val="1400"/>
              <a:buChar char="■"/>
              <a:defRPr/>
            </a:lvl6pPr>
            <a:lvl7pPr marL="3200400" lvl="6" indent="-317500" algn="l" rtl="0">
              <a:lnSpc>
                <a:spcPct val="115000"/>
              </a:lnSpc>
              <a:spcBef>
                <a:spcPts val="0"/>
              </a:spcBef>
              <a:spcAft>
                <a:spcPts val="0"/>
              </a:spcAft>
              <a:buClr>
                <a:schemeClr val="dk1"/>
              </a:buClr>
              <a:buSzPts val="1400"/>
              <a:buChar char="●"/>
              <a:defRPr/>
            </a:lvl7pPr>
            <a:lvl8pPr marL="3657600" lvl="7" indent="-317500" algn="l" rtl="0">
              <a:lnSpc>
                <a:spcPct val="115000"/>
              </a:lnSpc>
              <a:spcBef>
                <a:spcPts val="0"/>
              </a:spcBef>
              <a:spcAft>
                <a:spcPts val="0"/>
              </a:spcAft>
              <a:buClr>
                <a:schemeClr val="dk1"/>
              </a:buClr>
              <a:buSzPts val="1400"/>
              <a:buChar char="○"/>
              <a:defRPr/>
            </a:lvl8pPr>
            <a:lvl9pPr marL="4114800" lvl="8" indent="-317500" algn="l" rtl="0">
              <a:lnSpc>
                <a:spcPct val="115000"/>
              </a:lnSpc>
              <a:spcBef>
                <a:spcPts val="0"/>
              </a:spcBef>
              <a:spcAft>
                <a:spcPts val="0"/>
              </a:spcAft>
              <a:buClr>
                <a:schemeClr val="dk1"/>
              </a:buClr>
              <a:buSzPts val="1400"/>
              <a:buChar char="■"/>
              <a:defRPr/>
            </a:lvl9pPr>
          </a:lstStyle>
          <a:p>
            <a:endParaRPr/>
          </a:p>
        </p:txBody>
      </p:sp>
      <p:sp>
        <p:nvSpPr>
          <p:cNvPr id="90" name="Google Shape;90;p19"/>
          <p:cNvSpPr txBox="1">
            <a:spLocks noGrp="1"/>
          </p:cNvSpPr>
          <p:nvPr>
            <p:ph type="sldNum" idx="12"/>
          </p:nvPr>
        </p:nvSpPr>
        <p:spPr>
          <a:xfrm>
            <a:off x="457200" y="4851359"/>
            <a:ext cx="548700" cy="190800"/>
          </a:xfrm>
          <a:prstGeom prst="rect">
            <a:avLst/>
          </a:prstGeom>
        </p:spPr>
        <p:txBody>
          <a:bodyPr spcFirstLastPara="1" wrap="square" lIns="0" tIns="0" rIns="0" bIns="0" anchor="ctr" anchorCtr="0">
            <a:normAutofit/>
          </a:bodyPr>
          <a:lstStyle>
            <a:lvl1pPr lvl="0" rtl="0">
              <a:buNone/>
              <a:defRPr sz="1000">
                <a:solidFill>
                  <a:schemeClr val="accent1"/>
                </a:solidFill>
                <a:latin typeface="Source Sans Pro"/>
                <a:ea typeface="Source Sans Pro"/>
                <a:cs typeface="Source Sans Pro"/>
                <a:sym typeface="Source Sans Pro"/>
              </a:defRPr>
            </a:lvl1pPr>
            <a:lvl2pPr lvl="1" rtl="0">
              <a:buNone/>
              <a:defRPr sz="1000">
                <a:solidFill>
                  <a:schemeClr val="accent1"/>
                </a:solidFill>
                <a:latin typeface="Source Sans Pro"/>
                <a:ea typeface="Source Sans Pro"/>
                <a:cs typeface="Source Sans Pro"/>
                <a:sym typeface="Source Sans Pro"/>
              </a:defRPr>
            </a:lvl2pPr>
            <a:lvl3pPr lvl="2" rtl="0">
              <a:buNone/>
              <a:defRPr sz="1000">
                <a:solidFill>
                  <a:schemeClr val="accent1"/>
                </a:solidFill>
                <a:latin typeface="Source Sans Pro"/>
                <a:ea typeface="Source Sans Pro"/>
                <a:cs typeface="Source Sans Pro"/>
                <a:sym typeface="Source Sans Pro"/>
              </a:defRPr>
            </a:lvl3pPr>
            <a:lvl4pPr lvl="3" rtl="0">
              <a:buNone/>
              <a:defRPr sz="1000">
                <a:solidFill>
                  <a:schemeClr val="accent1"/>
                </a:solidFill>
                <a:latin typeface="Source Sans Pro"/>
                <a:ea typeface="Source Sans Pro"/>
                <a:cs typeface="Source Sans Pro"/>
                <a:sym typeface="Source Sans Pro"/>
              </a:defRPr>
            </a:lvl4pPr>
            <a:lvl5pPr lvl="4" rtl="0">
              <a:buNone/>
              <a:defRPr sz="1000">
                <a:solidFill>
                  <a:schemeClr val="accent1"/>
                </a:solidFill>
                <a:latin typeface="Source Sans Pro"/>
                <a:ea typeface="Source Sans Pro"/>
                <a:cs typeface="Source Sans Pro"/>
                <a:sym typeface="Source Sans Pro"/>
              </a:defRPr>
            </a:lvl5pPr>
            <a:lvl6pPr lvl="5" rtl="0">
              <a:buNone/>
              <a:defRPr sz="1000">
                <a:solidFill>
                  <a:schemeClr val="accent1"/>
                </a:solidFill>
                <a:latin typeface="Source Sans Pro"/>
                <a:ea typeface="Source Sans Pro"/>
                <a:cs typeface="Source Sans Pro"/>
                <a:sym typeface="Source Sans Pro"/>
              </a:defRPr>
            </a:lvl6pPr>
            <a:lvl7pPr lvl="6" rtl="0">
              <a:buNone/>
              <a:defRPr sz="1000">
                <a:solidFill>
                  <a:schemeClr val="accent1"/>
                </a:solidFill>
                <a:latin typeface="Source Sans Pro"/>
                <a:ea typeface="Source Sans Pro"/>
                <a:cs typeface="Source Sans Pro"/>
                <a:sym typeface="Source Sans Pro"/>
              </a:defRPr>
            </a:lvl7pPr>
            <a:lvl8pPr lvl="7" rtl="0">
              <a:buNone/>
              <a:defRPr sz="1000">
                <a:solidFill>
                  <a:schemeClr val="accent1"/>
                </a:solidFill>
                <a:latin typeface="Source Sans Pro"/>
                <a:ea typeface="Source Sans Pro"/>
                <a:cs typeface="Source Sans Pro"/>
                <a:sym typeface="Source Sans Pro"/>
              </a:defRPr>
            </a:lvl8pPr>
            <a:lvl9pPr lvl="8" rtl="0">
              <a:buNone/>
              <a:defRPr sz="1000">
                <a:solidFill>
                  <a:schemeClr val="accent1"/>
                </a:solidFill>
                <a:latin typeface="Source Sans Pro"/>
                <a:ea typeface="Source Sans Pro"/>
                <a:cs typeface="Source Sans Pro"/>
                <a:sym typeface="Source Sans Pro"/>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ontent: Title Bar + Text">
  <p:cSld name="Custom Layout_1">
    <p:spTree>
      <p:nvGrpSpPr>
        <p:cNvPr id="1" name="Shape 91"/>
        <p:cNvGrpSpPr/>
        <p:nvPr/>
      </p:nvGrpSpPr>
      <p:grpSpPr>
        <a:xfrm>
          <a:off x="0" y="0"/>
          <a:ext cx="0" cy="0"/>
          <a:chOff x="0" y="0"/>
          <a:chExt cx="0" cy="0"/>
        </a:xfrm>
      </p:grpSpPr>
      <p:sp>
        <p:nvSpPr>
          <p:cNvPr id="92" name="Google Shape;92;p20"/>
          <p:cNvSpPr/>
          <p:nvPr/>
        </p:nvSpPr>
        <p:spPr>
          <a:xfrm>
            <a:off x="-4450" y="0"/>
            <a:ext cx="9144000" cy="9555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lt2"/>
              </a:solidFill>
              <a:latin typeface="Source Sans Pro"/>
              <a:ea typeface="Source Sans Pro"/>
              <a:cs typeface="Source Sans Pro"/>
              <a:sym typeface="Source Sans Pro"/>
            </a:endParaRPr>
          </a:p>
        </p:txBody>
      </p:sp>
      <p:sp>
        <p:nvSpPr>
          <p:cNvPr id="93" name="Google Shape;93;p20"/>
          <p:cNvSpPr txBox="1">
            <a:spLocks noGrp="1"/>
          </p:cNvSpPr>
          <p:nvPr>
            <p:ph type="title"/>
          </p:nvPr>
        </p:nvSpPr>
        <p:spPr>
          <a:xfrm>
            <a:off x="453999" y="390075"/>
            <a:ext cx="8232900" cy="393600"/>
          </a:xfrm>
          <a:prstGeom prst="rect">
            <a:avLst/>
          </a:prstGeom>
          <a:noFill/>
          <a:ln>
            <a:noFill/>
          </a:ln>
        </p:spPr>
        <p:txBody>
          <a:bodyPr spcFirstLastPara="1" wrap="square" lIns="0" tIns="0" rIns="0" bIns="0" anchor="t" anchorCtr="0">
            <a:normAutofit/>
          </a:bodyPr>
          <a:lstStyle>
            <a:lvl1pPr lvl="0" algn="l" rtl="0">
              <a:lnSpc>
                <a:spcPct val="90000"/>
              </a:lnSpc>
              <a:spcBef>
                <a:spcPts val="0"/>
              </a:spcBef>
              <a:spcAft>
                <a:spcPts val="0"/>
              </a:spcAft>
              <a:buClr>
                <a:schemeClr val="dk1"/>
              </a:buClr>
              <a:buSzPts val="2100"/>
              <a:buFont typeface="Montserrat"/>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94" name="Google Shape;94;p20"/>
          <p:cNvSpPr txBox="1">
            <a:spLocks noGrp="1"/>
          </p:cNvSpPr>
          <p:nvPr>
            <p:ph type="body" idx="1"/>
          </p:nvPr>
        </p:nvSpPr>
        <p:spPr>
          <a:xfrm>
            <a:off x="454016" y="1205590"/>
            <a:ext cx="8232900" cy="3246600"/>
          </a:xfrm>
          <a:prstGeom prst="rect">
            <a:avLst/>
          </a:prstGeom>
          <a:noFill/>
          <a:ln>
            <a:noFill/>
          </a:ln>
        </p:spPr>
        <p:txBody>
          <a:bodyPr spcFirstLastPara="1" wrap="square" lIns="0" tIns="0" rIns="0" bIns="0" anchor="t" anchorCtr="0">
            <a:normAutofit/>
          </a:bodyPr>
          <a:lstStyle>
            <a:lvl1pPr marL="457200" lvl="0" indent="-228600" algn="l" rtl="0">
              <a:lnSpc>
                <a:spcPct val="115000"/>
              </a:lnSpc>
              <a:spcBef>
                <a:spcPts val="0"/>
              </a:spcBef>
              <a:spcAft>
                <a:spcPts val="0"/>
              </a:spcAft>
              <a:buClr>
                <a:schemeClr val="dk1"/>
              </a:buClr>
              <a:buSzPts val="1400"/>
              <a:buNone/>
              <a:defRPr sz="1400"/>
            </a:lvl1pPr>
            <a:lvl2pPr marL="914400" lvl="1" indent="-228600" algn="l" rtl="0">
              <a:lnSpc>
                <a:spcPct val="115000"/>
              </a:lnSpc>
              <a:spcBef>
                <a:spcPts val="0"/>
              </a:spcBef>
              <a:spcAft>
                <a:spcPts val="0"/>
              </a:spcAft>
              <a:buClr>
                <a:schemeClr val="dk1"/>
              </a:buClr>
              <a:buSzPts val="1400"/>
              <a:buNone/>
              <a:defRPr sz="1400"/>
            </a:lvl2pPr>
            <a:lvl3pPr marL="1371600" lvl="2" indent="-228600" algn="l" rtl="0">
              <a:lnSpc>
                <a:spcPct val="115000"/>
              </a:lnSpc>
              <a:spcBef>
                <a:spcPts val="0"/>
              </a:spcBef>
              <a:spcAft>
                <a:spcPts val="0"/>
              </a:spcAft>
              <a:buClr>
                <a:schemeClr val="dk1"/>
              </a:buClr>
              <a:buSzPts val="1400"/>
              <a:buNone/>
              <a:defRPr sz="1400"/>
            </a:lvl3pPr>
            <a:lvl4pPr marL="1828800" lvl="3" indent="-228600" algn="l" rtl="0">
              <a:lnSpc>
                <a:spcPct val="115000"/>
              </a:lnSpc>
              <a:spcBef>
                <a:spcPts val="0"/>
              </a:spcBef>
              <a:spcAft>
                <a:spcPts val="0"/>
              </a:spcAft>
              <a:buClr>
                <a:schemeClr val="dk1"/>
              </a:buClr>
              <a:buSzPts val="1400"/>
              <a:buNone/>
              <a:defRPr sz="1400"/>
            </a:lvl4pPr>
            <a:lvl5pPr marL="2286000" lvl="4" indent="-228600" algn="l" rtl="0">
              <a:lnSpc>
                <a:spcPct val="115000"/>
              </a:lnSpc>
              <a:spcBef>
                <a:spcPts val="0"/>
              </a:spcBef>
              <a:spcAft>
                <a:spcPts val="0"/>
              </a:spcAft>
              <a:buClr>
                <a:schemeClr val="dk1"/>
              </a:buClr>
              <a:buSzPts val="1400"/>
              <a:buNone/>
              <a:defRPr sz="1400"/>
            </a:lvl5pPr>
            <a:lvl6pPr marL="2743200" lvl="5" indent="-317500" algn="l" rtl="0">
              <a:lnSpc>
                <a:spcPct val="115000"/>
              </a:lnSpc>
              <a:spcBef>
                <a:spcPts val="0"/>
              </a:spcBef>
              <a:spcAft>
                <a:spcPts val="0"/>
              </a:spcAft>
              <a:buClr>
                <a:schemeClr val="dk1"/>
              </a:buClr>
              <a:buSzPts val="1400"/>
              <a:buChar char="■"/>
              <a:defRPr/>
            </a:lvl6pPr>
            <a:lvl7pPr marL="3200400" lvl="6" indent="-317500" algn="l" rtl="0">
              <a:lnSpc>
                <a:spcPct val="115000"/>
              </a:lnSpc>
              <a:spcBef>
                <a:spcPts val="0"/>
              </a:spcBef>
              <a:spcAft>
                <a:spcPts val="0"/>
              </a:spcAft>
              <a:buClr>
                <a:schemeClr val="dk1"/>
              </a:buClr>
              <a:buSzPts val="1400"/>
              <a:buChar char="●"/>
              <a:defRPr/>
            </a:lvl7pPr>
            <a:lvl8pPr marL="3657600" lvl="7" indent="-317500" algn="l" rtl="0">
              <a:lnSpc>
                <a:spcPct val="115000"/>
              </a:lnSpc>
              <a:spcBef>
                <a:spcPts val="0"/>
              </a:spcBef>
              <a:spcAft>
                <a:spcPts val="0"/>
              </a:spcAft>
              <a:buClr>
                <a:schemeClr val="dk1"/>
              </a:buClr>
              <a:buSzPts val="1400"/>
              <a:buChar char="○"/>
              <a:defRPr/>
            </a:lvl8pPr>
            <a:lvl9pPr marL="4114800" lvl="8" indent="-317500" algn="l" rtl="0">
              <a:lnSpc>
                <a:spcPct val="115000"/>
              </a:lnSpc>
              <a:spcBef>
                <a:spcPts val="0"/>
              </a:spcBef>
              <a:spcAft>
                <a:spcPts val="0"/>
              </a:spcAft>
              <a:buClr>
                <a:schemeClr val="dk1"/>
              </a:buClr>
              <a:buSzPts val="1400"/>
              <a:buChar char="■"/>
              <a:defRPr/>
            </a:lvl9pPr>
          </a:lstStyle>
          <a:p>
            <a:endParaRPr/>
          </a:p>
        </p:txBody>
      </p:sp>
      <p:sp>
        <p:nvSpPr>
          <p:cNvPr id="95" name="Google Shape;95;p20"/>
          <p:cNvSpPr txBox="1">
            <a:spLocks noGrp="1"/>
          </p:cNvSpPr>
          <p:nvPr>
            <p:ph type="subTitle" idx="2"/>
          </p:nvPr>
        </p:nvSpPr>
        <p:spPr>
          <a:xfrm>
            <a:off x="462087" y="200216"/>
            <a:ext cx="3650100" cy="185700"/>
          </a:xfrm>
          <a:prstGeom prst="rect">
            <a:avLst/>
          </a:prstGeom>
        </p:spPr>
        <p:txBody>
          <a:bodyPr spcFirstLastPara="1" wrap="square" lIns="0" tIns="0" rIns="0" bIns="0" anchor="t" anchorCtr="0">
            <a:normAutofit/>
          </a:bodyPr>
          <a:lstStyle>
            <a:lvl1pPr lvl="0">
              <a:spcBef>
                <a:spcPts val="0"/>
              </a:spcBef>
              <a:spcAft>
                <a:spcPts val="0"/>
              </a:spcAft>
              <a:buClr>
                <a:schemeClr val="accent2"/>
              </a:buClr>
              <a:buSzPts val="1000"/>
              <a:buNone/>
              <a:defRPr sz="1000" b="1">
                <a:solidFill>
                  <a:schemeClr val="accent2"/>
                </a:solidFill>
              </a:defRPr>
            </a:lvl1pPr>
            <a:lvl2pPr lvl="1">
              <a:spcBef>
                <a:spcPts val="0"/>
              </a:spcBef>
              <a:spcAft>
                <a:spcPts val="0"/>
              </a:spcAft>
              <a:buClr>
                <a:schemeClr val="accent2"/>
              </a:buClr>
              <a:buSzPts val="1000"/>
              <a:buFont typeface="Source Sans Pro"/>
              <a:buNone/>
              <a:defRPr sz="1000">
                <a:solidFill>
                  <a:schemeClr val="accent2"/>
                </a:solidFill>
                <a:latin typeface="Source Sans Pro"/>
                <a:ea typeface="Source Sans Pro"/>
                <a:cs typeface="Source Sans Pro"/>
                <a:sym typeface="Source Sans Pro"/>
              </a:defRPr>
            </a:lvl2pPr>
            <a:lvl3pPr lvl="2">
              <a:spcBef>
                <a:spcPts val="0"/>
              </a:spcBef>
              <a:spcAft>
                <a:spcPts val="0"/>
              </a:spcAft>
              <a:buClr>
                <a:schemeClr val="accent2"/>
              </a:buClr>
              <a:buSzPts val="1000"/>
              <a:buFont typeface="Source Sans Pro"/>
              <a:buNone/>
              <a:defRPr sz="1000">
                <a:solidFill>
                  <a:schemeClr val="accent2"/>
                </a:solidFill>
                <a:latin typeface="Source Sans Pro"/>
                <a:ea typeface="Source Sans Pro"/>
                <a:cs typeface="Source Sans Pro"/>
                <a:sym typeface="Source Sans Pro"/>
              </a:defRPr>
            </a:lvl3pPr>
            <a:lvl4pPr lvl="3">
              <a:spcBef>
                <a:spcPts val="0"/>
              </a:spcBef>
              <a:spcAft>
                <a:spcPts val="0"/>
              </a:spcAft>
              <a:buClr>
                <a:schemeClr val="accent2"/>
              </a:buClr>
              <a:buSzPts val="1000"/>
              <a:buFont typeface="Source Sans Pro"/>
              <a:buNone/>
              <a:defRPr sz="1000">
                <a:solidFill>
                  <a:schemeClr val="accent2"/>
                </a:solidFill>
                <a:latin typeface="Source Sans Pro"/>
                <a:ea typeface="Source Sans Pro"/>
                <a:cs typeface="Source Sans Pro"/>
                <a:sym typeface="Source Sans Pro"/>
              </a:defRPr>
            </a:lvl4pPr>
            <a:lvl5pPr lvl="4">
              <a:spcBef>
                <a:spcPts val="0"/>
              </a:spcBef>
              <a:spcAft>
                <a:spcPts val="0"/>
              </a:spcAft>
              <a:buClr>
                <a:schemeClr val="accent2"/>
              </a:buClr>
              <a:buSzPts val="1000"/>
              <a:buFont typeface="Source Sans Pro"/>
              <a:buNone/>
              <a:defRPr sz="1000">
                <a:solidFill>
                  <a:schemeClr val="accent2"/>
                </a:solidFill>
                <a:latin typeface="Source Sans Pro"/>
                <a:ea typeface="Source Sans Pro"/>
                <a:cs typeface="Source Sans Pro"/>
                <a:sym typeface="Source Sans Pro"/>
              </a:defRPr>
            </a:lvl5pPr>
            <a:lvl6pPr lvl="5">
              <a:spcBef>
                <a:spcPts val="0"/>
              </a:spcBef>
              <a:spcAft>
                <a:spcPts val="0"/>
              </a:spcAft>
              <a:buClr>
                <a:schemeClr val="accent2"/>
              </a:buClr>
              <a:buSzPts val="1000"/>
              <a:buFont typeface="Source Sans Pro"/>
              <a:buNone/>
              <a:defRPr sz="1000">
                <a:solidFill>
                  <a:schemeClr val="accent2"/>
                </a:solidFill>
                <a:latin typeface="Source Sans Pro"/>
                <a:ea typeface="Source Sans Pro"/>
                <a:cs typeface="Source Sans Pro"/>
                <a:sym typeface="Source Sans Pro"/>
              </a:defRPr>
            </a:lvl6pPr>
            <a:lvl7pPr lvl="6">
              <a:spcBef>
                <a:spcPts val="0"/>
              </a:spcBef>
              <a:spcAft>
                <a:spcPts val="0"/>
              </a:spcAft>
              <a:buClr>
                <a:schemeClr val="accent2"/>
              </a:buClr>
              <a:buSzPts val="1000"/>
              <a:buFont typeface="Source Sans Pro"/>
              <a:buNone/>
              <a:defRPr sz="1000">
                <a:solidFill>
                  <a:schemeClr val="accent2"/>
                </a:solidFill>
                <a:latin typeface="Source Sans Pro"/>
                <a:ea typeface="Source Sans Pro"/>
                <a:cs typeface="Source Sans Pro"/>
                <a:sym typeface="Source Sans Pro"/>
              </a:defRPr>
            </a:lvl7pPr>
            <a:lvl8pPr lvl="7">
              <a:spcBef>
                <a:spcPts val="0"/>
              </a:spcBef>
              <a:spcAft>
                <a:spcPts val="0"/>
              </a:spcAft>
              <a:buClr>
                <a:schemeClr val="accent2"/>
              </a:buClr>
              <a:buSzPts val="1000"/>
              <a:buFont typeface="Source Sans Pro"/>
              <a:buNone/>
              <a:defRPr sz="1000">
                <a:solidFill>
                  <a:schemeClr val="accent2"/>
                </a:solidFill>
                <a:latin typeface="Source Sans Pro"/>
                <a:ea typeface="Source Sans Pro"/>
                <a:cs typeface="Source Sans Pro"/>
                <a:sym typeface="Source Sans Pro"/>
              </a:defRPr>
            </a:lvl8pPr>
            <a:lvl9pPr lvl="8">
              <a:spcBef>
                <a:spcPts val="0"/>
              </a:spcBef>
              <a:spcAft>
                <a:spcPts val="0"/>
              </a:spcAft>
              <a:buClr>
                <a:schemeClr val="accent2"/>
              </a:buClr>
              <a:buSzPts val="1000"/>
              <a:buFont typeface="Source Sans Pro"/>
              <a:buNone/>
              <a:defRPr sz="1000">
                <a:solidFill>
                  <a:schemeClr val="accent2"/>
                </a:solidFill>
                <a:latin typeface="Source Sans Pro"/>
                <a:ea typeface="Source Sans Pro"/>
                <a:cs typeface="Source Sans Pro"/>
                <a:sym typeface="Source Sans Pro"/>
              </a:defRPr>
            </a:lvl9pPr>
          </a:lstStyle>
          <a:p>
            <a:endParaRPr/>
          </a:p>
        </p:txBody>
      </p:sp>
      <p:sp>
        <p:nvSpPr>
          <p:cNvPr id="96" name="Google Shape;96;p20"/>
          <p:cNvSpPr txBox="1">
            <a:spLocks noGrp="1"/>
          </p:cNvSpPr>
          <p:nvPr>
            <p:ph type="sldNum" idx="12"/>
          </p:nvPr>
        </p:nvSpPr>
        <p:spPr>
          <a:xfrm>
            <a:off x="457200" y="4851359"/>
            <a:ext cx="548700" cy="190800"/>
          </a:xfrm>
          <a:prstGeom prst="rect">
            <a:avLst/>
          </a:prstGeom>
        </p:spPr>
        <p:txBody>
          <a:bodyPr spcFirstLastPara="1" wrap="square" lIns="0" tIns="0" rIns="0" bIns="0" anchor="ctr" anchorCtr="0">
            <a:normAutofit/>
          </a:bodyPr>
          <a:lstStyle>
            <a:lvl1pPr lvl="0" rtl="0">
              <a:buNone/>
              <a:defRPr sz="1000">
                <a:solidFill>
                  <a:schemeClr val="accent1"/>
                </a:solidFill>
                <a:latin typeface="Source Sans Pro"/>
                <a:ea typeface="Source Sans Pro"/>
                <a:cs typeface="Source Sans Pro"/>
                <a:sym typeface="Source Sans Pro"/>
              </a:defRPr>
            </a:lvl1pPr>
            <a:lvl2pPr lvl="1" rtl="0">
              <a:buNone/>
              <a:defRPr sz="1000">
                <a:solidFill>
                  <a:schemeClr val="accent1"/>
                </a:solidFill>
                <a:latin typeface="Source Sans Pro"/>
                <a:ea typeface="Source Sans Pro"/>
                <a:cs typeface="Source Sans Pro"/>
                <a:sym typeface="Source Sans Pro"/>
              </a:defRPr>
            </a:lvl2pPr>
            <a:lvl3pPr lvl="2" rtl="0">
              <a:buNone/>
              <a:defRPr sz="1000">
                <a:solidFill>
                  <a:schemeClr val="accent1"/>
                </a:solidFill>
                <a:latin typeface="Source Sans Pro"/>
                <a:ea typeface="Source Sans Pro"/>
                <a:cs typeface="Source Sans Pro"/>
                <a:sym typeface="Source Sans Pro"/>
              </a:defRPr>
            </a:lvl3pPr>
            <a:lvl4pPr lvl="3" rtl="0">
              <a:buNone/>
              <a:defRPr sz="1000">
                <a:solidFill>
                  <a:schemeClr val="accent1"/>
                </a:solidFill>
                <a:latin typeface="Source Sans Pro"/>
                <a:ea typeface="Source Sans Pro"/>
                <a:cs typeface="Source Sans Pro"/>
                <a:sym typeface="Source Sans Pro"/>
              </a:defRPr>
            </a:lvl4pPr>
            <a:lvl5pPr lvl="4" rtl="0">
              <a:buNone/>
              <a:defRPr sz="1000">
                <a:solidFill>
                  <a:schemeClr val="accent1"/>
                </a:solidFill>
                <a:latin typeface="Source Sans Pro"/>
                <a:ea typeface="Source Sans Pro"/>
                <a:cs typeface="Source Sans Pro"/>
                <a:sym typeface="Source Sans Pro"/>
              </a:defRPr>
            </a:lvl5pPr>
            <a:lvl6pPr lvl="5" rtl="0">
              <a:buNone/>
              <a:defRPr sz="1000">
                <a:solidFill>
                  <a:schemeClr val="accent1"/>
                </a:solidFill>
                <a:latin typeface="Source Sans Pro"/>
                <a:ea typeface="Source Sans Pro"/>
                <a:cs typeface="Source Sans Pro"/>
                <a:sym typeface="Source Sans Pro"/>
              </a:defRPr>
            </a:lvl6pPr>
            <a:lvl7pPr lvl="6" rtl="0">
              <a:buNone/>
              <a:defRPr sz="1000">
                <a:solidFill>
                  <a:schemeClr val="accent1"/>
                </a:solidFill>
                <a:latin typeface="Source Sans Pro"/>
                <a:ea typeface="Source Sans Pro"/>
                <a:cs typeface="Source Sans Pro"/>
                <a:sym typeface="Source Sans Pro"/>
              </a:defRPr>
            </a:lvl7pPr>
            <a:lvl8pPr lvl="7" rtl="0">
              <a:buNone/>
              <a:defRPr sz="1000">
                <a:solidFill>
                  <a:schemeClr val="accent1"/>
                </a:solidFill>
                <a:latin typeface="Source Sans Pro"/>
                <a:ea typeface="Source Sans Pro"/>
                <a:cs typeface="Source Sans Pro"/>
                <a:sym typeface="Source Sans Pro"/>
              </a:defRPr>
            </a:lvl8pPr>
            <a:lvl9pPr lvl="8" rtl="0">
              <a:buNone/>
              <a:defRPr sz="1000">
                <a:solidFill>
                  <a:schemeClr val="accent1"/>
                </a:solidFill>
                <a:latin typeface="Source Sans Pro"/>
                <a:ea typeface="Source Sans Pro"/>
                <a:cs typeface="Source Sans Pro"/>
                <a:sym typeface="Source Sans Pro"/>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Title + Subhead + Text">
  <p:cSld name="Custom Layout_1_1">
    <p:spTree>
      <p:nvGrpSpPr>
        <p:cNvPr id="1" name="Shape 97"/>
        <p:cNvGrpSpPr/>
        <p:nvPr/>
      </p:nvGrpSpPr>
      <p:grpSpPr>
        <a:xfrm>
          <a:off x="0" y="0"/>
          <a:ext cx="0" cy="0"/>
          <a:chOff x="0" y="0"/>
          <a:chExt cx="0" cy="0"/>
        </a:xfrm>
      </p:grpSpPr>
      <p:sp>
        <p:nvSpPr>
          <p:cNvPr id="98" name="Google Shape;98;p21"/>
          <p:cNvSpPr/>
          <p:nvPr/>
        </p:nvSpPr>
        <p:spPr>
          <a:xfrm>
            <a:off x="-4450" y="955500"/>
            <a:ext cx="9144000" cy="6942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lt2"/>
              </a:solidFill>
              <a:latin typeface="Source Sans Pro"/>
              <a:ea typeface="Source Sans Pro"/>
              <a:cs typeface="Source Sans Pro"/>
              <a:sym typeface="Source Sans Pro"/>
            </a:endParaRPr>
          </a:p>
        </p:txBody>
      </p:sp>
      <p:sp>
        <p:nvSpPr>
          <p:cNvPr id="99" name="Google Shape;99;p21"/>
          <p:cNvSpPr/>
          <p:nvPr/>
        </p:nvSpPr>
        <p:spPr>
          <a:xfrm>
            <a:off x="-4450" y="0"/>
            <a:ext cx="9144000" cy="955500"/>
          </a:xfrm>
          <a:prstGeom prst="rect">
            <a:avLst/>
          </a:prstGeom>
          <a:solidFill>
            <a:schemeClr val="accent1"/>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lt2"/>
              </a:solidFill>
              <a:latin typeface="Source Sans Pro"/>
              <a:ea typeface="Source Sans Pro"/>
              <a:cs typeface="Source Sans Pro"/>
              <a:sym typeface="Source Sans Pro"/>
            </a:endParaRPr>
          </a:p>
        </p:txBody>
      </p:sp>
      <p:sp>
        <p:nvSpPr>
          <p:cNvPr id="100" name="Google Shape;100;p21"/>
          <p:cNvSpPr txBox="1">
            <a:spLocks noGrp="1"/>
          </p:cNvSpPr>
          <p:nvPr>
            <p:ph type="title"/>
          </p:nvPr>
        </p:nvSpPr>
        <p:spPr>
          <a:xfrm>
            <a:off x="453999" y="390075"/>
            <a:ext cx="8232900" cy="393600"/>
          </a:xfrm>
          <a:prstGeom prst="rect">
            <a:avLst/>
          </a:prstGeom>
          <a:noFill/>
          <a:ln>
            <a:noFill/>
          </a:ln>
        </p:spPr>
        <p:txBody>
          <a:bodyPr spcFirstLastPara="1" wrap="square" lIns="0" tIns="0" rIns="0" bIns="0" anchor="t" anchorCtr="0">
            <a:normAutofit/>
          </a:bodyPr>
          <a:lstStyle>
            <a:lvl1pPr lvl="0" algn="l" rtl="0">
              <a:lnSpc>
                <a:spcPct val="90000"/>
              </a:lnSpc>
              <a:spcBef>
                <a:spcPts val="0"/>
              </a:spcBef>
              <a:spcAft>
                <a:spcPts val="0"/>
              </a:spcAft>
              <a:buClr>
                <a:schemeClr val="lt1"/>
              </a:buClr>
              <a:buSzPts val="2100"/>
              <a:buFont typeface="Montserrat"/>
              <a:buNone/>
              <a:defRPr>
                <a:solidFill>
                  <a:schemeClr val="l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a:endParaRPr/>
          </a:p>
        </p:txBody>
      </p:sp>
      <p:sp>
        <p:nvSpPr>
          <p:cNvPr id="101" name="Google Shape;101;p21"/>
          <p:cNvSpPr txBox="1">
            <a:spLocks noGrp="1"/>
          </p:cNvSpPr>
          <p:nvPr>
            <p:ph type="body" idx="1"/>
          </p:nvPr>
        </p:nvSpPr>
        <p:spPr>
          <a:xfrm>
            <a:off x="454025" y="1828987"/>
            <a:ext cx="8232900" cy="2825100"/>
          </a:xfrm>
          <a:prstGeom prst="rect">
            <a:avLst/>
          </a:prstGeom>
          <a:noFill/>
          <a:ln>
            <a:noFill/>
          </a:ln>
        </p:spPr>
        <p:txBody>
          <a:bodyPr spcFirstLastPara="1" wrap="square" lIns="0" tIns="0" rIns="0" bIns="0" anchor="t" anchorCtr="0">
            <a:normAutofit/>
          </a:bodyPr>
          <a:lstStyle>
            <a:lvl1pPr marL="457200" lvl="0" indent="-317500" algn="l" rtl="0">
              <a:lnSpc>
                <a:spcPct val="115000"/>
              </a:lnSpc>
              <a:spcBef>
                <a:spcPts val="0"/>
              </a:spcBef>
              <a:spcAft>
                <a:spcPts val="0"/>
              </a:spcAft>
              <a:buClr>
                <a:schemeClr val="dk1"/>
              </a:buClr>
              <a:buSzPts val="1400"/>
              <a:buChar char="●"/>
              <a:defRPr sz="1400"/>
            </a:lvl1pPr>
            <a:lvl2pPr marL="914400" lvl="1" indent="-317500" algn="l" rtl="0">
              <a:lnSpc>
                <a:spcPct val="115000"/>
              </a:lnSpc>
              <a:spcBef>
                <a:spcPts val="0"/>
              </a:spcBef>
              <a:spcAft>
                <a:spcPts val="0"/>
              </a:spcAft>
              <a:buClr>
                <a:schemeClr val="dk1"/>
              </a:buClr>
              <a:buSzPts val="1400"/>
              <a:buChar char="○"/>
              <a:defRPr sz="1400"/>
            </a:lvl2pPr>
            <a:lvl3pPr marL="1371600" lvl="2" indent="-317500" algn="l" rtl="0">
              <a:lnSpc>
                <a:spcPct val="115000"/>
              </a:lnSpc>
              <a:spcBef>
                <a:spcPts val="0"/>
              </a:spcBef>
              <a:spcAft>
                <a:spcPts val="0"/>
              </a:spcAft>
              <a:buClr>
                <a:schemeClr val="dk1"/>
              </a:buClr>
              <a:buSzPts val="1400"/>
              <a:buChar char="■"/>
              <a:defRPr sz="1400"/>
            </a:lvl3pPr>
            <a:lvl4pPr marL="1828800" lvl="3" indent="-317500" algn="l" rtl="0">
              <a:lnSpc>
                <a:spcPct val="115000"/>
              </a:lnSpc>
              <a:spcBef>
                <a:spcPts val="0"/>
              </a:spcBef>
              <a:spcAft>
                <a:spcPts val="0"/>
              </a:spcAft>
              <a:buClr>
                <a:schemeClr val="dk1"/>
              </a:buClr>
              <a:buSzPts val="1400"/>
              <a:buChar char="●"/>
              <a:defRPr sz="1400"/>
            </a:lvl4pPr>
            <a:lvl5pPr marL="2286000" lvl="4" indent="-317500" algn="l" rtl="0">
              <a:lnSpc>
                <a:spcPct val="115000"/>
              </a:lnSpc>
              <a:spcBef>
                <a:spcPts val="0"/>
              </a:spcBef>
              <a:spcAft>
                <a:spcPts val="0"/>
              </a:spcAft>
              <a:buClr>
                <a:schemeClr val="dk1"/>
              </a:buClr>
              <a:buSzPts val="1400"/>
              <a:buChar char="○"/>
              <a:defRPr sz="1400"/>
            </a:lvl5pPr>
            <a:lvl6pPr marL="2743200" lvl="5" indent="-317500" algn="l" rtl="0">
              <a:lnSpc>
                <a:spcPct val="115000"/>
              </a:lnSpc>
              <a:spcBef>
                <a:spcPts val="0"/>
              </a:spcBef>
              <a:spcAft>
                <a:spcPts val="0"/>
              </a:spcAft>
              <a:buClr>
                <a:schemeClr val="dk1"/>
              </a:buClr>
              <a:buSzPts val="1400"/>
              <a:buChar char="■"/>
              <a:defRPr/>
            </a:lvl6pPr>
            <a:lvl7pPr marL="3200400" lvl="6" indent="-317500" algn="l" rtl="0">
              <a:lnSpc>
                <a:spcPct val="115000"/>
              </a:lnSpc>
              <a:spcBef>
                <a:spcPts val="0"/>
              </a:spcBef>
              <a:spcAft>
                <a:spcPts val="0"/>
              </a:spcAft>
              <a:buClr>
                <a:schemeClr val="dk1"/>
              </a:buClr>
              <a:buSzPts val="1400"/>
              <a:buChar char="●"/>
              <a:defRPr/>
            </a:lvl7pPr>
            <a:lvl8pPr marL="3657600" lvl="7" indent="-317500" algn="l" rtl="0">
              <a:lnSpc>
                <a:spcPct val="115000"/>
              </a:lnSpc>
              <a:spcBef>
                <a:spcPts val="0"/>
              </a:spcBef>
              <a:spcAft>
                <a:spcPts val="0"/>
              </a:spcAft>
              <a:buClr>
                <a:schemeClr val="dk1"/>
              </a:buClr>
              <a:buSzPts val="1400"/>
              <a:buChar char="○"/>
              <a:defRPr/>
            </a:lvl8pPr>
            <a:lvl9pPr marL="4114800" lvl="8" indent="-317500" algn="l" rtl="0">
              <a:lnSpc>
                <a:spcPct val="115000"/>
              </a:lnSpc>
              <a:spcBef>
                <a:spcPts val="0"/>
              </a:spcBef>
              <a:spcAft>
                <a:spcPts val="0"/>
              </a:spcAft>
              <a:buClr>
                <a:schemeClr val="dk1"/>
              </a:buClr>
              <a:buSzPts val="1400"/>
              <a:buChar char="■"/>
              <a:defRPr/>
            </a:lvl9pPr>
          </a:lstStyle>
          <a:p>
            <a:endParaRPr/>
          </a:p>
        </p:txBody>
      </p:sp>
      <p:sp>
        <p:nvSpPr>
          <p:cNvPr id="102" name="Google Shape;102;p21"/>
          <p:cNvSpPr txBox="1">
            <a:spLocks noGrp="1"/>
          </p:cNvSpPr>
          <p:nvPr>
            <p:ph type="subTitle" idx="2"/>
          </p:nvPr>
        </p:nvSpPr>
        <p:spPr>
          <a:xfrm>
            <a:off x="462050" y="955425"/>
            <a:ext cx="8232900" cy="694200"/>
          </a:xfrm>
          <a:prstGeom prst="rect">
            <a:avLst/>
          </a:prstGeom>
        </p:spPr>
        <p:txBody>
          <a:bodyPr spcFirstLastPara="1" wrap="square" lIns="0" tIns="0" rIns="0" bIns="0" anchor="ctr" anchorCtr="0">
            <a:normAutofit/>
          </a:bodyPr>
          <a:lstStyle>
            <a:lvl1pPr lvl="0" rtl="0">
              <a:spcBef>
                <a:spcPts val="0"/>
              </a:spcBef>
              <a:spcAft>
                <a:spcPts val="0"/>
              </a:spcAft>
              <a:buClr>
                <a:schemeClr val="accent1"/>
              </a:buClr>
              <a:buSzPts val="1400"/>
              <a:buNone/>
              <a:defRPr>
                <a:solidFill>
                  <a:schemeClr val="accent1"/>
                </a:solidFill>
              </a:defRPr>
            </a:lvl1pPr>
            <a:lvl2pPr lvl="1" rtl="0">
              <a:spcBef>
                <a:spcPts val="0"/>
              </a:spcBef>
              <a:spcAft>
                <a:spcPts val="0"/>
              </a:spcAft>
              <a:buClr>
                <a:schemeClr val="accent1"/>
              </a:buClr>
              <a:buSzPts val="1400"/>
              <a:buNone/>
              <a:defRPr>
                <a:solidFill>
                  <a:schemeClr val="accent1"/>
                </a:solidFill>
              </a:defRPr>
            </a:lvl2pPr>
            <a:lvl3pPr lvl="2" rtl="0">
              <a:spcBef>
                <a:spcPts val="0"/>
              </a:spcBef>
              <a:spcAft>
                <a:spcPts val="0"/>
              </a:spcAft>
              <a:buClr>
                <a:schemeClr val="accent1"/>
              </a:buClr>
              <a:buSzPts val="1400"/>
              <a:buNone/>
              <a:defRPr>
                <a:solidFill>
                  <a:schemeClr val="accent1"/>
                </a:solidFill>
              </a:defRPr>
            </a:lvl3pPr>
            <a:lvl4pPr lvl="3" rtl="0">
              <a:spcBef>
                <a:spcPts val="0"/>
              </a:spcBef>
              <a:spcAft>
                <a:spcPts val="0"/>
              </a:spcAft>
              <a:buClr>
                <a:schemeClr val="accent1"/>
              </a:buClr>
              <a:buSzPts val="1400"/>
              <a:buNone/>
              <a:defRPr>
                <a:solidFill>
                  <a:schemeClr val="accent1"/>
                </a:solidFill>
              </a:defRPr>
            </a:lvl4pPr>
            <a:lvl5pPr lvl="4" rtl="0">
              <a:spcBef>
                <a:spcPts val="0"/>
              </a:spcBef>
              <a:spcAft>
                <a:spcPts val="0"/>
              </a:spcAft>
              <a:buClr>
                <a:schemeClr val="accent1"/>
              </a:buClr>
              <a:buSzPts val="1400"/>
              <a:buNone/>
              <a:defRPr>
                <a:solidFill>
                  <a:schemeClr val="accent1"/>
                </a:solidFill>
              </a:defRPr>
            </a:lvl5pPr>
            <a:lvl6pPr lvl="5" rtl="0">
              <a:spcBef>
                <a:spcPts val="0"/>
              </a:spcBef>
              <a:spcAft>
                <a:spcPts val="0"/>
              </a:spcAft>
              <a:buClr>
                <a:schemeClr val="accent1"/>
              </a:buClr>
              <a:buSzPts val="1400"/>
              <a:buNone/>
              <a:defRPr>
                <a:solidFill>
                  <a:schemeClr val="accent1"/>
                </a:solidFill>
              </a:defRPr>
            </a:lvl6pPr>
            <a:lvl7pPr lvl="6" rtl="0">
              <a:spcBef>
                <a:spcPts val="0"/>
              </a:spcBef>
              <a:spcAft>
                <a:spcPts val="0"/>
              </a:spcAft>
              <a:buClr>
                <a:schemeClr val="accent1"/>
              </a:buClr>
              <a:buSzPts val="1400"/>
              <a:buNone/>
              <a:defRPr>
                <a:solidFill>
                  <a:schemeClr val="accent1"/>
                </a:solidFill>
              </a:defRPr>
            </a:lvl7pPr>
            <a:lvl8pPr lvl="7" rtl="0">
              <a:spcBef>
                <a:spcPts val="0"/>
              </a:spcBef>
              <a:spcAft>
                <a:spcPts val="0"/>
              </a:spcAft>
              <a:buClr>
                <a:schemeClr val="accent1"/>
              </a:buClr>
              <a:buSzPts val="1400"/>
              <a:buNone/>
              <a:defRPr>
                <a:solidFill>
                  <a:schemeClr val="accent1"/>
                </a:solidFill>
              </a:defRPr>
            </a:lvl8pPr>
            <a:lvl9pPr lvl="8" rtl="0">
              <a:spcBef>
                <a:spcPts val="0"/>
              </a:spcBef>
              <a:spcAft>
                <a:spcPts val="0"/>
              </a:spcAft>
              <a:buClr>
                <a:schemeClr val="accent1"/>
              </a:buClr>
              <a:buSzPts val="1400"/>
              <a:buNone/>
              <a:defRPr>
                <a:solidFill>
                  <a:schemeClr val="accent1"/>
                </a:solidFill>
              </a:defRPr>
            </a:lvl9pPr>
          </a:lstStyle>
          <a:p>
            <a:endParaRPr/>
          </a:p>
        </p:txBody>
      </p:sp>
      <p:sp>
        <p:nvSpPr>
          <p:cNvPr id="103" name="Google Shape;103;p21"/>
          <p:cNvSpPr txBox="1">
            <a:spLocks noGrp="1"/>
          </p:cNvSpPr>
          <p:nvPr>
            <p:ph type="sldNum" idx="12"/>
          </p:nvPr>
        </p:nvSpPr>
        <p:spPr>
          <a:xfrm>
            <a:off x="457200" y="4851359"/>
            <a:ext cx="548700" cy="190800"/>
          </a:xfrm>
          <a:prstGeom prst="rect">
            <a:avLst/>
          </a:prstGeom>
        </p:spPr>
        <p:txBody>
          <a:bodyPr spcFirstLastPara="1" wrap="square" lIns="0" tIns="0" rIns="0" bIns="0" anchor="ctr" anchorCtr="0">
            <a:normAutofit/>
          </a:bodyPr>
          <a:lstStyle>
            <a:lvl1pPr lvl="0" rtl="0">
              <a:buNone/>
              <a:defRPr sz="1000">
                <a:solidFill>
                  <a:schemeClr val="accent1"/>
                </a:solidFill>
                <a:latin typeface="Source Sans Pro"/>
                <a:ea typeface="Source Sans Pro"/>
                <a:cs typeface="Source Sans Pro"/>
                <a:sym typeface="Source Sans Pro"/>
              </a:defRPr>
            </a:lvl1pPr>
            <a:lvl2pPr lvl="1" rtl="0">
              <a:buNone/>
              <a:defRPr sz="1000">
                <a:solidFill>
                  <a:schemeClr val="accent1"/>
                </a:solidFill>
                <a:latin typeface="Source Sans Pro"/>
                <a:ea typeface="Source Sans Pro"/>
                <a:cs typeface="Source Sans Pro"/>
                <a:sym typeface="Source Sans Pro"/>
              </a:defRPr>
            </a:lvl2pPr>
            <a:lvl3pPr lvl="2" rtl="0">
              <a:buNone/>
              <a:defRPr sz="1000">
                <a:solidFill>
                  <a:schemeClr val="accent1"/>
                </a:solidFill>
                <a:latin typeface="Source Sans Pro"/>
                <a:ea typeface="Source Sans Pro"/>
                <a:cs typeface="Source Sans Pro"/>
                <a:sym typeface="Source Sans Pro"/>
              </a:defRPr>
            </a:lvl3pPr>
            <a:lvl4pPr lvl="3" rtl="0">
              <a:buNone/>
              <a:defRPr sz="1000">
                <a:solidFill>
                  <a:schemeClr val="accent1"/>
                </a:solidFill>
                <a:latin typeface="Source Sans Pro"/>
                <a:ea typeface="Source Sans Pro"/>
                <a:cs typeface="Source Sans Pro"/>
                <a:sym typeface="Source Sans Pro"/>
              </a:defRPr>
            </a:lvl4pPr>
            <a:lvl5pPr lvl="4" rtl="0">
              <a:buNone/>
              <a:defRPr sz="1000">
                <a:solidFill>
                  <a:schemeClr val="accent1"/>
                </a:solidFill>
                <a:latin typeface="Source Sans Pro"/>
                <a:ea typeface="Source Sans Pro"/>
                <a:cs typeface="Source Sans Pro"/>
                <a:sym typeface="Source Sans Pro"/>
              </a:defRPr>
            </a:lvl5pPr>
            <a:lvl6pPr lvl="5" rtl="0">
              <a:buNone/>
              <a:defRPr sz="1000">
                <a:solidFill>
                  <a:schemeClr val="accent1"/>
                </a:solidFill>
                <a:latin typeface="Source Sans Pro"/>
                <a:ea typeface="Source Sans Pro"/>
                <a:cs typeface="Source Sans Pro"/>
                <a:sym typeface="Source Sans Pro"/>
              </a:defRPr>
            </a:lvl6pPr>
            <a:lvl7pPr lvl="6" rtl="0">
              <a:buNone/>
              <a:defRPr sz="1000">
                <a:solidFill>
                  <a:schemeClr val="accent1"/>
                </a:solidFill>
                <a:latin typeface="Source Sans Pro"/>
                <a:ea typeface="Source Sans Pro"/>
                <a:cs typeface="Source Sans Pro"/>
                <a:sym typeface="Source Sans Pro"/>
              </a:defRPr>
            </a:lvl7pPr>
            <a:lvl8pPr lvl="7" rtl="0">
              <a:buNone/>
              <a:defRPr sz="1000">
                <a:solidFill>
                  <a:schemeClr val="accent1"/>
                </a:solidFill>
                <a:latin typeface="Source Sans Pro"/>
                <a:ea typeface="Source Sans Pro"/>
                <a:cs typeface="Source Sans Pro"/>
                <a:sym typeface="Source Sans Pro"/>
              </a:defRPr>
            </a:lvl8pPr>
            <a:lvl9pPr lvl="8" rtl="0">
              <a:buNone/>
              <a:defRPr sz="1000">
                <a:solidFill>
                  <a:schemeClr val="accent1"/>
                </a:solidFill>
                <a:latin typeface="Source Sans Pro"/>
                <a:ea typeface="Source Sans Pro"/>
                <a:cs typeface="Source Sans Pro"/>
                <a:sym typeface="Source Sans Pro"/>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ontent: Section Divider - Red">
  <p:cSld name="Custom Layout_1_1_1_1">
    <p:spTree>
      <p:nvGrpSpPr>
        <p:cNvPr id="1" name="Shape 104"/>
        <p:cNvGrpSpPr/>
        <p:nvPr/>
      </p:nvGrpSpPr>
      <p:grpSpPr>
        <a:xfrm>
          <a:off x="0" y="0"/>
          <a:ext cx="0" cy="0"/>
          <a:chOff x="0" y="0"/>
          <a:chExt cx="0" cy="0"/>
        </a:xfrm>
      </p:grpSpPr>
      <p:sp>
        <p:nvSpPr>
          <p:cNvPr id="105" name="Google Shape;105;p22"/>
          <p:cNvSpPr/>
          <p:nvPr/>
        </p:nvSpPr>
        <p:spPr>
          <a:xfrm>
            <a:off x="0" y="3590700"/>
            <a:ext cx="9144000" cy="15528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ource Sans Pro"/>
              <a:ea typeface="Source Sans Pro"/>
              <a:cs typeface="Source Sans Pro"/>
              <a:sym typeface="Source Sans Pro"/>
            </a:endParaRPr>
          </a:p>
        </p:txBody>
      </p:sp>
      <p:sp>
        <p:nvSpPr>
          <p:cNvPr id="106" name="Google Shape;106;p22"/>
          <p:cNvSpPr/>
          <p:nvPr/>
        </p:nvSpPr>
        <p:spPr>
          <a:xfrm>
            <a:off x="-4450" y="0"/>
            <a:ext cx="9144000" cy="3590700"/>
          </a:xfrm>
          <a:prstGeom prst="rect">
            <a:avLst/>
          </a:prstGeom>
          <a:solidFill>
            <a:schemeClr val="accent1"/>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lt2"/>
              </a:solidFill>
              <a:latin typeface="Source Sans Pro"/>
              <a:ea typeface="Source Sans Pro"/>
              <a:cs typeface="Source Sans Pro"/>
              <a:sym typeface="Source Sans Pro"/>
            </a:endParaRPr>
          </a:p>
        </p:txBody>
      </p:sp>
      <p:sp>
        <p:nvSpPr>
          <p:cNvPr id="107" name="Google Shape;107;p22"/>
          <p:cNvSpPr txBox="1">
            <a:spLocks noGrp="1"/>
          </p:cNvSpPr>
          <p:nvPr>
            <p:ph type="title"/>
          </p:nvPr>
        </p:nvSpPr>
        <p:spPr>
          <a:xfrm>
            <a:off x="454000" y="2603050"/>
            <a:ext cx="6038400" cy="1308300"/>
          </a:xfrm>
          <a:prstGeom prst="rect">
            <a:avLst/>
          </a:prstGeom>
          <a:noFill/>
          <a:ln>
            <a:noFill/>
          </a:ln>
        </p:spPr>
        <p:txBody>
          <a:bodyPr spcFirstLastPara="1" wrap="square" lIns="0" tIns="0" rIns="0" bIns="0" anchor="t" anchorCtr="0">
            <a:normAutofit/>
          </a:bodyPr>
          <a:lstStyle>
            <a:lvl1pPr lvl="0" algn="l" rtl="0">
              <a:lnSpc>
                <a:spcPct val="90000"/>
              </a:lnSpc>
              <a:spcBef>
                <a:spcPts val="0"/>
              </a:spcBef>
              <a:spcAft>
                <a:spcPts val="0"/>
              </a:spcAft>
              <a:buClr>
                <a:schemeClr val="lt1"/>
              </a:buClr>
              <a:buSzPts val="2100"/>
              <a:buFont typeface="Montserrat"/>
              <a:buNone/>
              <a:defRPr>
                <a:solidFill>
                  <a:schemeClr val="l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a:endParaRPr/>
          </a:p>
        </p:txBody>
      </p:sp>
      <p:sp>
        <p:nvSpPr>
          <p:cNvPr id="108" name="Google Shape;108;p22"/>
          <p:cNvSpPr txBox="1">
            <a:spLocks noGrp="1"/>
          </p:cNvSpPr>
          <p:nvPr>
            <p:ph type="sldNum" idx="12"/>
          </p:nvPr>
        </p:nvSpPr>
        <p:spPr>
          <a:xfrm>
            <a:off x="457200" y="4851359"/>
            <a:ext cx="548700" cy="190800"/>
          </a:xfrm>
          <a:prstGeom prst="rect">
            <a:avLst/>
          </a:prstGeom>
        </p:spPr>
        <p:txBody>
          <a:bodyPr spcFirstLastPara="1" wrap="square" lIns="0" tIns="0" rIns="0" bIns="0" anchor="ctr" anchorCtr="0">
            <a:normAutofit/>
          </a:bodyPr>
          <a:lstStyle>
            <a:lvl1pPr lvl="0" rtl="0">
              <a:buNone/>
              <a:defRPr sz="1000">
                <a:solidFill>
                  <a:schemeClr val="accent1"/>
                </a:solidFill>
                <a:latin typeface="Source Sans Pro"/>
                <a:ea typeface="Source Sans Pro"/>
                <a:cs typeface="Source Sans Pro"/>
                <a:sym typeface="Source Sans Pro"/>
              </a:defRPr>
            </a:lvl1pPr>
            <a:lvl2pPr lvl="1" rtl="0">
              <a:buNone/>
              <a:defRPr sz="1000">
                <a:solidFill>
                  <a:schemeClr val="accent1"/>
                </a:solidFill>
                <a:latin typeface="Source Sans Pro"/>
                <a:ea typeface="Source Sans Pro"/>
                <a:cs typeface="Source Sans Pro"/>
                <a:sym typeface="Source Sans Pro"/>
              </a:defRPr>
            </a:lvl2pPr>
            <a:lvl3pPr lvl="2" rtl="0">
              <a:buNone/>
              <a:defRPr sz="1000">
                <a:solidFill>
                  <a:schemeClr val="accent1"/>
                </a:solidFill>
                <a:latin typeface="Source Sans Pro"/>
                <a:ea typeface="Source Sans Pro"/>
                <a:cs typeface="Source Sans Pro"/>
                <a:sym typeface="Source Sans Pro"/>
              </a:defRPr>
            </a:lvl3pPr>
            <a:lvl4pPr lvl="3" rtl="0">
              <a:buNone/>
              <a:defRPr sz="1000">
                <a:solidFill>
                  <a:schemeClr val="accent1"/>
                </a:solidFill>
                <a:latin typeface="Source Sans Pro"/>
                <a:ea typeface="Source Sans Pro"/>
                <a:cs typeface="Source Sans Pro"/>
                <a:sym typeface="Source Sans Pro"/>
              </a:defRPr>
            </a:lvl4pPr>
            <a:lvl5pPr lvl="4" rtl="0">
              <a:buNone/>
              <a:defRPr sz="1000">
                <a:solidFill>
                  <a:schemeClr val="accent1"/>
                </a:solidFill>
                <a:latin typeface="Source Sans Pro"/>
                <a:ea typeface="Source Sans Pro"/>
                <a:cs typeface="Source Sans Pro"/>
                <a:sym typeface="Source Sans Pro"/>
              </a:defRPr>
            </a:lvl5pPr>
            <a:lvl6pPr lvl="5" rtl="0">
              <a:buNone/>
              <a:defRPr sz="1000">
                <a:solidFill>
                  <a:schemeClr val="accent1"/>
                </a:solidFill>
                <a:latin typeface="Source Sans Pro"/>
                <a:ea typeface="Source Sans Pro"/>
                <a:cs typeface="Source Sans Pro"/>
                <a:sym typeface="Source Sans Pro"/>
              </a:defRPr>
            </a:lvl6pPr>
            <a:lvl7pPr lvl="6" rtl="0">
              <a:buNone/>
              <a:defRPr sz="1000">
                <a:solidFill>
                  <a:schemeClr val="accent1"/>
                </a:solidFill>
                <a:latin typeface="Source Sans Pro"/>
                <a:ea typeface="Source Sans Pro"/>
                <a:cs typeface="Source Sans Pro"/>
                <a:sym typeface="Source Sans Pro"/>
              </a:defRPr>
            </a:lvl7pPr>
            <a:lvl8pPr lvl="7" rtl="0">
              <a:buNone/>
              <a:defRPr sz="1000">
                <a:solidFill>
                  <a:schemeClr val="accent1"/>
                </a:solidFill>
                <a:latin typeface="Source Sans Pro"/>
                <a:ea typeface="Source Sans Pro"/>
                <a:cs typeface="Source Sans Pro"/>
                <a:sym typeface="Source Sans Pro"/>
              </a:defRPr>
            </a:lvl8pPr>
            <a:lvl9pPr lvl="8" rtl="0">
              <a:buNone/>
              <a:defRPr sz="1000">
                <a:solidFill>
                  <a:schemeClr val="accent1"/>
                </a:solidFill>
                <a:latin typeface="Source Sans Pro"/>
                <a:ea typeface="Source Sans Pro"/>
                <a:cs typeface="Source Sans Pro"/>
                <a:sym typeface="Source Sans Pro"/>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ontent: Section Divider - Grey">
  <p:cSld name="Custom Layout_1_1_1_1_1">
    <p:spTree>
      <p:nvGrpSpPr>
        <p:cNvPr id="1" name="Shape 109"/>
        <p:cNvGrpSpPr/>
        <p:nvPr/>
      </p:nvGrpSpPr>
      <p:grpSpPr>
        <a:xfrm>
          <a:off x="0" y="0"/>
          <a:ext cx="0" cy="0"/>
          <a:chOff x="0" y="0"/>
          <a:chExt cx="0" cy="0"/>
        </a:xfrm>
      </p:grpSpPr>
      <p:sp>
        <p:nvSpPr>
          <p:cNvPr id="110" name="Google Shape;110;p23"/>
          <p:cNvSpPr/>
          <p:nvPr/>
        </p:nvSpPr>
        <p:spPr>
          <a:xfrm>
            <a:off x="0" y="3590700"/>
            <a:ext cx="9144000" cy="1552800"/>
          </a:xfrm>
          <a:prstGeom prst="rect">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ource Sans Pro"/>
              <a:ea typeface="Source Sans Pro"/>
              <a:cs typeface="Source Sans Pro"/>
              <a:sym typeface="Source Sans Pro"/>
            </a:endParaRPr>
          </a:p>
        </p:txBody>
      </p:sp>
      <p:sp>
        <p:nvSpPr>
          <p:cNvPr id="111" name="Google Shape;111;p23"/>
          <p:cNvSpPr/>
          <p:nvPr/>
        </p:nvSpPr>
        <p:spPr>
          <a:xfrm>
            <a:off x="-4450" y="0"/>
            <a:ext cx="9144000" cy="35907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lt2"/>
              </a:solidFill>
              <a:latin typeface="Source Sans Pro"/>
              <a:ea typeface="Source Sans Pro"/>
              <a:cs typeface="Source Sans Pro"/>
              <a:sym typeface="Source Sans Pro"/>
            </a:endParaRPr>
          </a:p>
        </p:txBody>
      </p:sp>
      <p:sp>
        <p:nvSpPr>
          <p:cNvPr id="112" name="Google Shape;112;p23"/>
          <p:cNvSpPr txBox="1">
            <a:spLocks noGrp="1"/>
          </p:cNvSpPr>
          <p:nvPr>
            <p:ph type="title"/>
          </p:nvPr>
        </p:nvSpPr>
        <p:spPr>
          <a:xfrm>
            <a:off x="454000" y="2603050"/>
            <a:ext cx="6038400" cy="1308300"/>
          </a:xfrm>
          <a:prstGeom prst="rect">
            <a:avLst/>
          </a:prstGeom>
          <a:noFill/>
          <a:ln>
            <a:noFill/>
          </a:ln>
        </p:spPr>
        <p:txBody>
          <a:bodyPr spcFirstLastPara="1" wrap="square" lIns="0" tIns="0" rIns="0" bIns="0" anchor="t" anchorCtr="0">
            <a:normAutofit/>
          </a:bodyPr>
          <a:lstStyle>
            <a:lvl1pPr lvl="0" algn="l" rtl="0">
              <a:lnSpc>
                <a:spcPct val="90000"/>
              </a:lnSpc>
              <a:spcBef>
                <a:spcPts val="0"/>
              </a:spcBef>
              <a:spcAft>
                <a:spcPts val="0"/>
              </a:spcAft>
              <a:buSzPts val="2100"/>
              <a:buFont typeface="Montserrat"/>
              <a:buNone/>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a:endParaRPr/>
          </a:p>
        </p:txBody>
      </p:sp>
      <p:sp>
        <p:nvSpPr>
          <p:cNvPr id="113" name="Google Shape;113;p23"/>
          <p:cNvSpPr txBox="1">
            <a:spLocks noGrp="1"/>
          </p:cNvSpPr>
          <p:nvPr>
            <p:ph type="sldNum" idx="12"/>
          </p:nvPr>
        </p:nvSpPr>
        <p:spPr>
          <a:xfrm>
            <a:off x="457200" y="4851359"/>
            <a:ext cx="548700" cy="190800"/>
          </a:xfrm>
          <a:prstGeom prst="rect">
            <a:avLst/>
          </a:prstGeom>
        </p:spPr>
        <p:txBody>
          <a:bodyPr spcFirstLastPara="1" wrap="square" lIns="0" tIns="0" rIns="0" bIns="0" anchor="ctr" anchorCtr="0">
            <a:normAutofit/>
          </a:bodyPr>
          <a:lstStyle>
            <a:lvl1pPr lvl="0" rtl="0">
              <a:buNone/>
              <a:defRPr sz="1000">
                <a:solidFill>
                  <a:schemeClr val="lt1"/>
                </a:solidFill>
                <a:latin typeface="Source Sans Pro"/>
                <a:ea typeface="Source Sans Pro"/>
                <a:cs typeface="Source Sans Pro"/>
                <a:sym typeface="Source Sans Pro"/>
              </a:defRPr>
            </a:lvl1pPr>
            <a:lvl2pPr lvl="1" rtl="0">
              <a:buNone/>
              <a:defRPr sz="1000">
                <a:solidFill>
                  <a:schemeClr val="lt1"/>
                </a:solidFill>
                <a:latin typeface="Source Sans Pro"/>
                <a:ea typeface="Source Sans Pro"/>
                <a:cs typeface="Source Sans Pro"/>
                <a:sym typeface="Source Sans Pro"/>
              </a:defRPr>
            </a:lvl2pPr>
            <a:lvl3pPr lvl="2" rtl="0">
              <a:buNone/>
              <a:defRPr sz="1000">
                <a:solidFill>
                  <a:schemeClr val="lt1"/>
                </a:solidFill>
                <a:latin typeface="Source Sans Pro"/>
                <a:ea typeface="Source Sans Pro"/>
                <a:cs typeface="Source Sans Pro"/>
                <a:sym typeface="Source Sans Pro"/>
              </a:defRPr>
            </a:lvl3pPr>
            <a:lvl4pPr lvl="3" rtl="0">
              <a:buNone/>
              <a:defRPr sz="1000">
                <a:solidFill>
                  <a:schemeClr val="lt1"/>
                </a:solidFill>
                <a:latin typeface="Source Sans Pro"/>
                <a:ea typeface="Source Sans Pro"/>
                <a:cs typeface="Source Sans Pro"/>
                <a:sym typeface="Source Sans Pro"/>
              </a:defRPr>
            </a:lvl4pPr>
            <a:lvl5pPr lvl="4" rtl="0">
              <a:buNone/>
              <a:defRPr sz="1000">
                <a:solidFill>
                  <a:schemeClr val="lt1"/>
                </a:solidFill>
                <a:latin typeface="Source Sans Pro"/>
                <a:ea typeface="Source Sans Pro"/>
                <a:cs typeface="Source Sans Pro"/>
                <a:sym typeface="Source Sans Pro"/>
              </a:defRPr>
            </a:lvl5pPr>
            <a:lvl6pPr lvl="5" rtl="0">
              <a:buNone/>
              <a:defRPr sz="1000">
                <a:solidFill>
                  <a:schemeClr val="lt1"/>
                </a:solidFill>
                <a:latin typeface="Source Sans Pro"/>
                <a:ea typeface="Source Sans Pro"/>
                <a:cs typeface="Source Sans Pro"/>
                <a:sym typeface="Source Sans Pro"/>
              </a:defRPr>
            </a:lvl6pPr>
            <a:lvl7pPr lvl="6" rtl="0">
              <a:buNone/>
              <a:defRPr sz="1000">
                <a:solidFill>
                  <a:schemeClr val="lt1"/>
                </a:solidFill>
                <a:latin typeface="Source Sans Pro"/>
                <a:ea typeface="Source Sans Pro"/>
                <a:cs typeface="Source Sans Pro"/>
                <a:sym typeface="Source Sans Pro"/>
              </a:defRPr>
            </a:lvl7pPr>
            <a:lvl8pPr lvl="7" rtl="0">
              <a:buNone/>
              <a:defRPr sz="1000">
                <a:solidFill>
                  <a:schemeClr val="lt1"/>
                </a:solidFill>
                <a:latin typeface="Source Sans Pro"/>
                <a:ea typeface="Source Sans Pro"/>
                <a:cs typeface="Source Sans Pro"/>
                <a:sym typeface="Source Sans Pro"/>
              </a:defRPr>
            </a:lvl8pPr>
            <a:lvl9pPr lvl="8" rtl="0">
              <a:buNone/>
              <a:defRPr sz="1000">
                <a:solidFill>
                  <a:schemeClr val="lt1"/>
                </a:solidFill>
                <a:latin typeface="Source Sans Pro"/>
                <a:ea typeface="Source Sans Pro"/>
                <a:cs typeface="Source Sans Pro"/>
                <a:sym typeface="Source Sans Pro"/>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Content: Two Column 1">
  <p:cSld name="TITLE_AND_TWO_COLUMNS_1_1_1">
    <p:spTree>
      <p:nvGrpSpPr>
        <p:cNvPr id="1" name="Shape 114"/>
        <p:cNvGrpSpPr/>
        <p:nvPr/>
      </p:nvGrpSpPr>
      <p:grpSpPr>
        <a:xfrm>
          <a:off x="0" y="0"/>
          <a:ext cx="0" cy="0"/>
          <a:chOff x="0" y="0"/>
          <a:chExt cx="0" cy="0"/>
        </a:xfrm>
      </p:grpSpPr>
      <p:sp>
        <p:nvSpPr>
          <p:cNvPr id="115" name="Google Shape;115;p24"/>
          <p:cNvSpPr txBox="1">
            <a:spLocks noGrp="1"/>
          </p:cNvSpPr>
          <p:nvPr>
            <p:ph type="sldNum" idx="12"/>
          </p:nvPr>
        </p:nvSpPr>
        <p:spPr>
          <a:xfrm>
            <a:off x="457200" y="4851359"/>
            <a:ext cx="548700" cy="190800"/>
          </a:xfrm>
          <a:prstGeom prst="rect">
            <a:avLst/>
          </a:prstGeom>
          <a:noFill/>
          <a:ln>
            <a:noFill/>
          </a:ln>
        </p:spPr>
        <p:txBody>
          <a:bodyPr spcFirstLastPara="1" wrap="square" lIns="0" tIns="0" rIns="0" bIns="0" anchor="ctr" anchorCtr="0">
            <a:normAutofit/>
          </a:bodyPr>
          <a:lstStyle>
            <a:lvl1pPr marL="0" marR="0" lvl="0" indent="0" algn="l"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
        <p:nvSpPr>
          <p:cNvPr id="116" name="Google Shape;116;p24"/>
          <p:cNvSpPr txBox="1">
            <a:spLocks noGrp="1"/>
          </p:cNvSpPr>
          <p:nvPr>
            <p:ph type="title"/>
          </p:nvPr>
        </p:nvSpPr>
        <p:spPr>
          <a:xfrm>
            <a:off x="457200" y="358000"/>
            <a:ext cx="8229600" cy="694200"/>
          </a:xfrm>
          <a:prstGeom prst="rect">
            <a:avLst/>
          </a:prstGeom>
          <a:noFill/>
          <a:ln>
            <a:noFill/>
          </a:ln>
        </p:spPr>
        <p:txBody>
          <a:bodyPr spcFirstLastPara="1" wrap="square" lIns="0" tIns="0" rIns="0" bIns="0" anchor="t" anchorCtr="0">
            <a:normAutofit/>
          </a:bodyPr>
          <a:lstStyle>
            <a:lvl1pPr lvl="0" algn="l" rtl="0">
              <a:lnSpc>
                <a:spcPct val="100000"/>
              </a:lnSpc>
              <a:spcBef>
                <a:spcPts val="0"/>
              </a:spcBef>
              <a:spcAft>
                <a:spcPts val="0"/>
              </a:spcAft>
              <a:buSzPts val="2800"/>
              <a:buNone/>
              <a:defRPr/>
            </a:lvl1pPr>
            <a:lvl2pPr lvl="1" algn="l" rtl="0">
              <a:lnSpc>
                <a:spcPct val="100000"/>
              </a:lnSpc>
              <a:spcBef>
                <a:spcPts val="0"/>
              </a:spcBef>
              <a:spcAft>
                <a:spcPts val="0"/>
              </a:spcAft>
              <a:buSzPts val="2800"/>
              <a:buNone/>
              <a:defRPr/>
            </a:lvl2pPr>
            <a:lvl3pPr lvl="2" algn="l" rtl="0">
              <a:lnSpc>
                <a:spcPct val="100000"/>
              </a:lnSpc>
              <a:spcBef>
                <a:spcPts val="0"/>
              </a:spcBef>
              <a:spcAft>
                <a:spcPts val="0"/>
              </a:spcAft>
              <a:buSzPts val="2800"/>
              <a:buNone/>
              <a:defRPr/>
            </a:lvl3pPr>
            <a:lvl4pPr lvl="3" algn="l" rtl="0">
              <a:lnSpc>
                <a:spcPct val="100000"/>
              </a:lnSpc>
              <a:spcBef>
                <a:spcPts val="0"/>
              </a:spcBef>
              <a:spcAft>
                <a:spcPts val="0"/>
              </a:spcAft>
              <a:buSzPts val="2800"/>
              <a:buNone/>
              <a:defRPr/>
            </a:lvl4pPr>
            <a:lvl5pPr lvl="4" algn="l" rtl="0">
              <a:lnSpc>
                <a:spcPct val="100000"/>
              </a:lnSpc>
              <a:spcBef>
                <a:spcPts val="0"/>
              </a:spcBef>
              <a:spcAft>
                <a:spcPts val="0"/>
              </a:spcAft>
              <a:buSzPts val="2800"/>
              <a:buNone/>
              <a:defRPr/>
            </a:lvl5pPr>
            <a:lvl6pPr lvl="5" algn="l" rtl="0">
              <a:lnSpc>
                <a:spcPct val="100000"/>
              </a:lnSpc>
              <a:spcBef>
                <a:spcPts val="0"/>
              </a:spcBef>
              <a:spcAft>
                <a:spcPts val="0"/>
              </a:spcAft>
              <a:buSzPts val="2800"/>
              <a:buNone/>
              <a:defRPr/>
            </a:lvl6pPr>
            <a:lvl7pPr lvl="6" algn="l" rtl="0">
              <a:lnSpc>
                <a:spcPct val="100000"/>
              </a:lnSpc>
              <a:spcBef>
                <a:spcPts val="0"/>
              </a:spcBef>
              <a:spcAft>
                <a:spcPts val="0"/>
              </a:spcAft>
              <a:buSzPts val="2800"/>
              <a:buNone/>
              <a:defRPr/>
            </a:lvl7pPr>
            <a:lvl8pPr lvl="7" algn="l" rtl="0">
              <a:lnSpc>
                <a:spcPct val="100000"/>
              </a:lnSpc>
              <a:spcBef>
                <a:spcPts val="0"/>
              </a:spcBef>
              <a:spcAft>
                <a:spcPts val="0"/>
              </a:spcAft>
              <a:buSzPts val="2800"/>
              <a:buNone/>
              <a:defRPr/>
            </a:lvl8pPr>
            <a:lvl9pPr lvl="8" algn="l" rtl="0">
              <a:lnSpc>
                <a:spcPct val="100000"/>
              </a:lnSpc>
              <a:spcBef>
                <a:spcPts val="0"/>
              </a:spcBef>
              <a:spcAft>
                <a:spcPts val="0"/>
              </a:spcAft>
              <a:buSzPts val="2800"/>
              <a:buNone/>
              <a:defRPr/>
            </a:lvl9pPr>
          </a:lstStyle>
          <a:p>
            <a:endParaRPr/>
          </a:p>
        </p:txBody>
      </p:sp>
      <p:sp>
        <p:nvSpPr>
          <p:cNvPr id="117" name="Google Shape;117;p24"/>
          <p:cNvSpPr txBox="1">
            <a:spLocks noGrp="1"/>
          </p:cNvSpPr>
          <p:nvPr>
            <p:ph type="body" idx="1"/>
          </p:nvPr>
        </p:nvSpPr>
        <p:spPr>
          <a:xfrm>
            <a:off x="457200" y="1572350"/>
            <a:ext cx="3792300" cy="2833200"/>
          </a:xfrm>
          <a:prstGeom prst="rect">
            <a:avLst/>
          </a:prstGeom>
          <a:noFill/>
          <a:ln>
            <a:noFill/>
          </a:ln>
        </p:spPr>
        <p:txBody>
          <a:bodyPr spcFirstLastPara="1" wrap="square" lIns="0" tIns="0" rIns="0" bIns="0" anchor="t" anchorCtr="0">
            <a:normAutofit/>
          </a:bodyPr>
          <a:lstStyle>
            <a:lvl1pPr marL="457200" lvl="0" indent="-317500" algn="l" rtl="0">
              <a:lnSpc>
                <a:spcPct val="115000"/>
              </a:lnSpc>
              <a:spcBef>
                <a:spcPts val="0"/>
              </a:spcBef>
              <a:spcAft>
                <a:spcPts val="0"/>
              </a:spcAft>
              <a:buClr>
                <a:schemeClr val="accent1"/>
              </a:buClr>
              <a:buSzPts val="1400"/>
              <a:buChar char="●"/>
              <a:defRPr/>
            </a:lvl1pPr>
            <a:lvl2pPr marL="914400" lvl="1" indent="-317500" algn="l" rtl="0">
              <a:lnSpc>
                <a:spcPct val="115000"/>
              </a:lnSpc>
              <a:spcBef>
                <a:spcPts val="0"/>
              </a:spcBef>
              <a:spcAft>
                <a:spcPts val="0"/>
              </a:spcAft>
              <a:buClr>
                <a:schemeClr val="dk2"/>
              </a:buClr>
              <a:buSzPts val="1400"/>
              <a:buChar char="○"/>
              <a:defRPr/>
            </a:lvl2pPr>
            <a:lvl3pPr marL="1371600" lvl="2" indent="-317500" algn="l" rtl="0">
              <a:lnSpc>
                <a:spcPct val="115000"/>
              </a:lnSpc>
              <a:spcBef>
                <a:spcPts val="0"/>
              </a:spcBef>
              <a:spcAft>
                <a:spcPts val="0"/>
              </a:spcAft>
              <a:buSzPts val="1400"/>
              <a:buChar char="■"/>
              <a:defRPr/>
            </a:lvl3pPr>
            <a:lvl4pPr marL="1828800" lvl="3" indent="-317500" algn="l" rtl="0">
              <a:lnSpc>
                <a:spcPct val="115000"/>
              </a:lnSpc>
              <a:spcBef>
                <a:spcPts val="0"/>
              </a:spcBef>
              <a:spcAft>
                <a:spcPts val="0"/>
              </a:spcAft>
              <a:buSzPts val="1400"/>
              <a:buChar char="●"/>
              <a:defRPr/>
            </a:lvl4pPr>
            <a:lvl5pPr marL="2286000" lvl="4" indent="-317500" algn="l" rtl="0">
              <a:lnSpc>
                <a:spcPct val="115000"/>
              </a:lnSpc>
              <a:spcBef>
                <a:spcPts val="0"/>
              </a:spcBef>
              <a:spcAft>
                <a:spcPts val="0"/>
              </a:spcAft>
              <a:buSzPts val="1400"/>
              <a:buChar char="○"/>
              <a:defRPr/>
            </a:lvl5pPr>
            <a:lvl6pPr marL="2743200" lvl="5" indent="-317500" algn="l" rtl="0">
              <a:lnSpc>
                <a:spcPct val="115000"/>
              </a:lnSpc>
              <a:spcBef>
                <a:spcPts val="0"/>
              </a:spcBef>
              <a:spcAft>
                <a:spcPts val="0"/>
              </a:spcAft>
              <a:buSzPts val="1400"/>
              <a:buChar char="■"/>
              <a:defRPr/>
            </a:lvl6pPr>
            <a:lvl7pPr marL="3200400" lvl="6" indent="-317500" algn="l" rtl="0">
              <a:lnSpc>
                <a:spcPct val="115000"/>
              </a:lnSpc>
              <a:spcBef>
                <a:spcPts val="0"/>
              </a:spcBef>
              <a:spcAft>
                <a:spcPts val="0"/>
              </a:spcAft>
              <a:buSzPts val="1400"/>
              <a:buChar char="●"/>
              <a:defRPr/>
            </a:lvl7pPr>
            <a:lvl8pPr marL="3657600" lvl="7" indent="-317500" algn="l" rtl="0">
              <a:lnSpc>
                <a:spcPct val="115000"/>
              </a:lnSpc>
              <a:spcBef>
                <a:spcPts val="0"/>
              </a:spcBef>
              <a:spcAft>
                <a:spcPts val="0"/>
              </a:spcAft>
              <a:buSzPts val="1400"/>
              <a:buChar char="○"/>
              <a:defRPr/>
            </a:lvl8pPr>
            <a:lvl9pPr marL="4114800" lvl="8" indent="-317500" algn="l" rtl="0">
              <a:lnSpc>
                <a:spcPct val="115000"/>
              </a:lnSpc>
              <a:spcBef>
                <a:spcPts val="0"/>
              </a:spcBef>
              <a:spcAft>
                <a:spcPts val="0"/>
              </a:spcAft>
              <a:buSzPts val="1400"/>
              <a:buChar char="■"/>
              <a:defRPr/>
            </a:lvl9pPr>
          </a:lstStyle>
          <a:p>
            <a:endParaRPr/>
          </a:p>
        </p:txBody>
      </p:sp>
      <p:sp>
        <p:nvSpPr>
          <p:cNvPr id="118" name="Google Shape;118;p24"/>
          <p:cNvSpPr txBox="1">
            <a:spLocks noGrp="1"/>
          </p:cNvSpPr>
          <p:nvPr>
            <p:ph type="subTitle" idx="2"/>
          </p:nvPr>
        </p:nvSpPr>
        <p:spPr>
          <a:xfrm>
            <a:off x="457200" y="1205600"/>
            <a:ext cx="3792300" cy="242100"/>
          </a:xfrm>
          <a:prstGeom prst="rect">
            <a:avLst/>
          </a:prstGeom>
          <a:noFill/>
          <a:ln>
            <a:noFill/>
          </a:ln>
        </p:spPr>
        <p:txBody>
          <a:bodyPr spcFirstLastPara="1" wrap="square" lIns="0" tIns="0" rIns="0" bIns="0" anchor="t" anchorCtr="0">
            <a:normAutofit/>
          </a:bodyPr>
          <a:lstStyle>
            <a:lvl1pPr lvl="0" algn="l" rtl="0">
              <a:lnSpc>
                <a:spcPct val="115000"/>
              </a:lnSpc>
              <a:spcBef>
                <a:spcPts val="0"/>
              </a:spcBef>
              <a:spcAft>
                <a:spcPts val="0"/>
              </a:spcAft>
              <a:buClr>
                <a:schemeClr val="accent1"/>
              </a:buClr>
              <a:buSzPts val="1400"/>
              <a:buNone/>
              <a:defRPr b="1">
                <a:solidFill>
                  <a:schemeClr val="accent1"/>
                </a:solidFill>
              </a:defRPr>
            </a:lvl1pPr>
            <a:lvl2pPr lvl="1" algn="l" rtl="0">
              <a:lnSpc>
                <a:spcPct val="115000"/>
              </a:lnSpc>
              <a:spcBef>
                <a:spcPts val="0"/>
              </a:spcBef>
              <a:spcAft>
                <a:spcPts val="0"/>
              </a:spcAft>
              <a:buClr>
                <a:schemeClr val="accent1"/>
              </a:buClr>
              <a:buSzPts val="1400"/>
              <a:buNone/>
              <a:defRPr b="1">
                <a:solidFill>
                  <a:schemeClr val="accent1"/>
                </a:solidFill>
              </a:defRPr>
            </a:lvl2pPr>
            <a:lvl3pPr lvl="2" algn="l" rtl="0">
              <a:lnSpc>
                <a:spcPct val="115000"/>
              </a:lnSpc>
              <a:spcBef>
                <a:spcPts val="0"/>
              </a:spcBef>
              <a:spcAft>
                <a:spcPts val="0"/>
              </a:spcAft>
              <a:buClr>
                <a:schemeClr val="accent1"/>
              </a:buClr>
              <a:buSzPts val="1400"/>
              <a:buNone/>
              <a:defRPr b="1">
                <a:solidFill>
                  <a:schemeClr val="accent1"/>
                </a:solidFill>
              </a:defRPr>
            </a:lvl3pPr>
            <a:lvl4pPr lvl="3" algn="l" rtl="0">
              <a:lnSpc>
                <a:spcPct val="115000"/>
              </a:lnSpc>
              <a:spcBef>
                <a:spcPts val="0"/>
              </a:spcBef>
              <a:spcAft>
                <a:spcPts val="0"/>
              </a:spcAft>
              <a:buClr>
                <a:schemeClr val="accent1"/>
              </a:buClr>
              <a:buSzPts val="1400"/>
              <a:buNone/>
              <a:defRPr b="1">
                <a:solidFill>
                  <a:schemeClr val="accent1"/>
                </a:solidFill>
              </a:defRPr>
            </a:lvl4pPr>
            <a:lvl5pPr lvl="4" algn="l" rtl="0">
              <a:lnSpc>
                <a:spcPct val="115000"/>
              </a:lnSpc>
              <a:spcBef>
                <a:spcPts val="0"/>
              </a:spcBef>
              <a:spcAft>
                <a:spcPts val="0"/>
              </a:spcAft>
              <a:buClr>
                <a:schemeClr val="accent1"/>
              </a:buClr>
              <a:buSzPts val="1400"/>
              <a:buNone/>
              <a:defRPr b="1">
                <a:solidFill>
                  <a:schemeClr val="accent1"/>
                </a:solidFill>
              </a:defRPr>
            </a:lvl5pPr>
            <a:lvl6pPr lvl="5" algn="l" rtl="0">
              <a:lnSpc>
                <a:spcPct val="115000"/>
              </a:lnSpc>
              <a:spcBef>
                <a:spcPts val="0"/>
              </a:spcBef>
              <a:spcAft>
                <a:spcPts val="0"/>
              </a:spcAft>
              <a:buClr>
                <a:schemeClr val="accent1"/>
              </a:buClr>
              <a:buSzPts val="1400"/>
              <a:buNone/>
              <a:defRPr b="1">
                <a:solidFill>
                  <a:schemeClr val="accent1"/>
                </a:solidFill>
              </a:defRPr>
            </a:lvl6pPr>
            <a:lvl7pPr lvl="6" algn="l" rtl="0">
              <a:lnSpc>
                <a:spcPct val="115000"/>
              </a:lnSpc>
              <a:spcBef>
                <a:spcPts val="0"/>
              </a:spcBef>
              <a:spcAft>
                <a:spcPts val="0"/>
              </a:spcAft>
              <a:buClr>
                <a:schemeClr val="accent1"/>
              </a:buClr>
              <a:buSzPts val="1400"/>
              <a:buNone/>
              <a:defRPr b="1">
                <a:solidFill>
                  <a:schemeClr val="accent1"/>
                </a:solidFill>
              </a:defRPr>
            </a:lvl7pPr>
            <a:lvl8pPr lvl="7" algn="l" rtl="0">
              <a:lnSpc>
                <a:spcPct val="115000"/>
              </a:lnSpc>
              <a:spcBef>
                <a:spcPts val="0"/>
              </a:spcBef>
              <a:spcAft>
                <a:spcPts val="0"/>
              </a:spcAft>
              <a:buClr>
                <a:schemeClr val="accent1"/>
              </a:buClr>
              <a:buSzPts val="1400"/>
              <a:buNone/>
              <a:defRPr b="1">
                <a:solidFill>
                  <a:schemeClr val="accent1"/>
                </a:solidFill>
              </a:defRPr>
            </a:lvl8pPr>
            <a:lvl9pPr lvl="8" algn="l" rtl="0">
              <a:lnSpc>
                <a:spcPct val="115000"/>
              </a:lnSpc>
              <a:spcBef>
                <a:spcPts val="0"/>
              </a:spcBef>
              <a:spcAft>
                <a:spcPts val="0"/>
              </a:spcAft>
              <a:buClr>
                <a:schemeClr val="accent1"/>
              </a:buClr>
              <a:buSzPts val="1400"/>
              <a:buNone/>
              <a:defRPr b="1">
                <a:solidFill>
                  <a:schemeClr val="accent1"/>
                </a:solidFill>
              </a:defRPr>
            </a:lvl9pPr>
          </a:lstStyle>
          <a:p>
            <a:endParaRPr/>
          </a:p>
        </p:txBody>
      </p:sp>
      <p:sp>
        <p:nvSpPr>
          <p:cNvPr id="119" name="Google Shape;119;p24"/>
          <p:cNvSpPr txBox="1">
            <a:spLocks noGrp="1"/>
          </p:cNvSpPr>
          <p:nvPr>
            <p:ph type="body" idx="3"/>
          </p:nvPr>
        </p:nvSpPr>
        <p:spPr>
          <a:xfrm>
            <a:off x="4894500" y="1572350"/>
            <a:ext cx="3792300" cy="2833200"/>
          </a:xfrm>
          <a:prstGeom prst="rect">
            <a:avLst/>
          </a:prstGeom>
          <a:noFill/>
          <a:ln>
            <a:noFill/>
          </a:ln>
        </p:spPr>
        <p:txBody>
          <a:bodyPr spcFirstLastPara="1" wrap="square" lIns="0" tIns="0" rIns="0" bIns="0" anchor="t" anchorCtr="0">
            <a:normAutofit/>
          </a:bodyPr>
          <a:lstStyle>
            <a:lvl1pPr marL="457200" lvl="0" indent="-317500" algn="l" rtl="0">
              <a:lnSpc>
                <a:spcPct val="115000"/>
              </a:lnSpc>
              <a:spcBef>
                <a:spcPts val="0"/>
              </a:spcBef>
              <a:spcAft>
                <a:spcPts val="0"/>
              </a:spcAft>
              <a:buClr>
                <a:schemeClr val="accent1"/>
              </a:buClr>
              <a:buSzPts val="1400"/>
              <a:buChar char="●"/>
              <a:defRPr/>
            </a:lvl1pPr>
            <a:lvl2pPr marL="914400" lvl="1" indent="-317500" algn="l" rtl="0">
              <a:lnSpc>
                <a:spcPct val="115000"/>
              </a:lnSpc>
              <a:spcBef>
                <a:spcPts val="0"/>
              </a:spcBef>
              <a:spcAft>
                <a:spcPts val="0"/>
              </a:spcAft>
              <a:buClr>
                <a:schemeClr val="dk2"/>
              </a:buClr>
              <a:buSzPts val="1400"/>
              <a:buChar char="○"/>
              <a:defRPr/>
            </a:lvl2pPr>
            <a:lvl3pPr marL="1371600" lvl="2" indent="-317500" algn="l" rtl="0">
              <a:lnSpc>
                <a:spcPct val="115000"/>
              </a:lnSpc>
              <a:spcBef>
                <a:spcPts val="0"/>
              </a:spcBef>
              <a:spcAft>
                <a:spcPts val="0"/>
              </a:spcAft>
              <a:buSzPts val="1400"/>
              <a:buChar char="■"/>
              <a:defRPr/>
            </a:lvl3pPr>
            <a:lvl4pPr marL="1828800" lvl="3" indent="-317500" algn="l" rtl="0">
              <a:lnSpc>
                <a:spcPct val="115000"/>
              </a:lnSpc>
              <a:spcBef>
                <a:spcPts val="0"/>
              </a:spcBef>
              <a:spcAft>
                <a:spcPts val="0"/>
              </a:spcAft>
              <a:buSzPts val="1400"/>
              <a:buChar char="●"/>
              <a:defRPr/>
            </a:lvl4pPr>
            <a:lvl5pPr marL="2286000" lvl="4" indent="-317500" algn="l" rtl="0">
              <a:lnSpc>
                <a:spcPct val="115000"/>
              </a:lnSpc>
              <a:spcBef>
                <a:spcPts val="0"/>
              </a:spcBef>
              <a:spcAft>
                <a:spcPts val="0"/>
              </a:spcAft>
              <a:buSzPts val="1400"/>
              <a:buChar char="○"/>
              <a:defRPr/>
            </a:lvl5pPr>
            <a:lvl6pPr marL="2743200" lvl="5" indent="-317500" algn="l" rtl="0">
              <a:lnSpc>
                <a:spcPct val="115000"/>
              </a:lnSpc>
              <a:spcBef>
                <a:spcPts val="0"/>
              </a:spcBef>
              <a:spcAft>
                <a:spcPts val="0"/>
              </a:spcAft>
              <a:buSzPts val="1400"/>
              <a:buChar char="■"/>
              <a:defRPr/>
            </a:lvl6pPr>
            <a:lvl7pPr marL="3200400" lvl="6" indent="-317500" algn="l" rtl="0">
              <a:lnSpc>
                <a:spcPct val="115000"/>
              </a:lnSpc>
              <a:spcBef>
                <a:spcPts val="0"/>
              </a:spcBef>
              <a:spcAft>
                <a:spcPts val="0"/>
              </a:spcAft>
              <a:buSzPts val="1400"/>
              <a:buChar char="●"/>
              <a:defRPr/>
            </a:lvl7pPr>
            <a:lvl8pPr marL="3657600" lvl="7" indent="-317500" algn="l" rtl="0">
              <a:lnSpc>
                <a:spcPct val="115000"/>
              </a:lnSpc>
              <a:spcBef>
                <a:spcPts val="0"/>
              </a:spcBef>
              <a:spcAft>
                <a:spcPts val="0"/>
              </a:spcAft>
              <a:buSzPts val="1400"/>
              <a:buChar char="○"/>
              <a:defRPr/>
            </a:lvl8pPr>
            <a:lvl9pPr marL="4114800" lvl="8" indent="-317500" algn="l" rtl="0">
              <a:lnSpc>
                <a:spcPct val="115000"/>
              </a:lnSpc>
              <a:spcBef>
                <a:spcPts val="0"/>
              </a:spcBef>
              <a:spcAft>
                <a:spcPts val="0"/>
              </a:spcAft>
              <a:buSzPts val="1400"/>
              <a:buChar char="■"/>
              <a:defRPr/>
            </a:lvl9pPr>
          </a:lstStyle>
          <a:p>
            <a:endParaRPr/>
          </a:p>
        </p:txBody>
      </p:sp>
      <p:sp>
        <p:nvSpPr>
          <p:cNvPr id="120" name="Google Shape;120;p24"/>
          <p:cNvSpPr txBox="1">
            <a:spLocks noGrp="1"/>
          </p:cNvSpPr>
          <p:nvPr>
            <p:ph type="subTitle" idx="4"/>
          </p:nvPr>
        </p:nvSpPr>
        <p:spPr>
          <a:xfrm>
            <a:off x="4894500" y="1205600"/>
            <a:ext cx="3792300" cy="242100"/>
          </a:xfrm>
          <a:prstGeom prst="rect">
            <a:avLst/>
          </a:prstGeom>
          <a:noFill/>
          <a:ln>
            <a:noFill/>
          </a:ln>
        </p:spPr>
        <p:txBody>
          <a:bodyPr spcFirstLastPara="1" wrap="square" lIns="0" tIns="0" rIns="0" bIns="0" anchor="t" anchorCtr="0">
            <a:normAutofit/>
          </a:bodyPr>
          <a:lstStyle>
            <a:lvl1pPr lvl="0" algn="l" rtl="0">
              <a:lnSpc>
                <a:spcPct val="115000"/>
              </a:lnSpc>
              <a:spcBef>
                <a:spcPts val="0"/>
              </a:spcBef>
              <a:spcAft>
                <a:spcPts val="0"/>
              </a:spcAft>
              <a:buClr>
                <a:schemeClr val="accent1"/>
              </a:buClr>
              <a:buSzPts val="1400"/>
              <a:buNone/>
              <a:defRPr b="1">
                <a:solidFill>
                  <a:schemeClr val="accent1"/>
                </a:solidFill>
              </a:defRPr>
            </a:lvl1pPr>
            <a:lvl2pPr lvl="1" algn="l" rtl="0">
              <a:lnSpc>
                <a:spcPct val="115000"/>
              </a:lnSpc>
              <a:spcBef>
                <a:spcPts val="0"/>
              </a:spcBef>
              <a:spcAft>
                <a:spcPts val="0"/>
              </a:spcAft>
              <a:buClr>
                <a:schemeClr val="accent1"/>
              </a:buClr>
              <a:buSzPts val="1400"/>
              <a:buNone/>
              <a:defRPr b="1">
                <a:solidFill>
                  <a:schemeClr val="accent1"/>
                </a:solidFill>
              </a:defRPr>
            </a:lvl2pPr>
            <a:lvl3pPr lvl="2" algn="l" rtl="0">
              <a:lnSpc>
                <a:spcPct val="115000"/>
              </a:lnSpc>
              <a:spcBef>
                <a:spcPts val="0"/>
              </a:spcBef>
              <a:spcAft>
                <a:spcPts val="0"/>
              </a:spcAft>
              <a:buClr>
                <a:schemeClr val="accent1"/>
              </a:buClr>
              <a:buSzPts val="1400"/>
              <a:buNone/>
              <a:defRPr b="1">
                <a:solidFill>
                  <a:schemeClr val="accent1"/>
                </a:solidFill>
              </a:defRPr>
            </a:lvl3pPr>
            <a:lvl4pPr lvl="3" algn="l" rtl="0">
              <a:lnSpc>
                <a:spcPct val="115000"/>
              </a:lnSpc>
              <a:spcBef>
                <a:spcPts val="0"/>
              </a:spcBef>
              <a:spcAft>
                <a:spcPts val="0"/>
              </a:spcAft>
              <a:buClr>
                <a:schemeClr val="accent1"/>
              </a:buClr>
              <a:buSzPts val="1400"/>
              <a:buNone/>
              <a:defRPr b="1">
                <a:solidFill>
                  <a:schemeClr val="accent1"/>
                </a:solidFill>
              </a:defRPr>
            </a:lvl4pPr>
            <a:lvl5pPr lvl="4" algn="l" rtl="0">
              <a:lnSpc>
                <a:spcPct val="115000"/>
              </a:lnSpc>
              <a:spcBef>
                <a:spcPts val="0"/>
              </a:spcBef>
              <a:spcAft>
                <a:spcPts val="0"/>
              </a:spcAft>
              <a:buClr>
                <a:schemeClr val="accent1"/>
              </a:buClr>
              <a:buSzPts val="1400"/>
              <a:buNone/>
              <a:defRPr b="1">
                <a:solidFill>
                  <a:schemeClr val="accent1"/>
                </a:solidFill>
              </a:defRPr>
            </a:lvl5pPr>
            <a:lvl6pPr lvl="5" algn="l" rtl="0">
              <a:lnSpc>
                <a:spcPct val="115000"/>
              </a:lnSpc>
              <a:spcBef>
                <a:spcPts val="0"/>
              </a:spcBef>
              <a:spcAft>
                <a:spcPts val="0"/>
              </a:spcAft>
              <a:buClr>
                <a:schemeClr val="accent1"/>
              </a:buClr>
              <a:buSzPts val="1400"/>
              <a:buNone/>
              <a:defRPr b="1">
                <a:solidFill>
                  <a:schemeClr val="accent1"/>
                </a:solidFill>
              </a:defRPr>
            </a:lvl6pPr>
            <a:lvl7pPr lvl="6" algn="l" rtl="0">
              <a:lnSpc>
                <a:spcPct val="115000"/>
              </a:lnSpc>
              <a:spcBef>
                <a:spcPts val="0"/>
              </a:spcBef>
              <a:spcAft>
                <a:spcPts val="0"/>
              </a:spcAft>
              <a:buClr>
                <a:schemeClr val="accent1"/>
              </a:buClr>
              <a:buSzPts val="1400"/>
              <a:buNone/>
              <a:defRPr b="1">
                <a:solidFill>
                  <a:schemeClr val="accent1"/>
                </a:solidFill>
              </a:defRPr>
            </a:lvl7pPr>
            <a:lvl8pPr lvl="7" algn="l" rtl="0">
              <a:lnSpc>
                <a:spcPct val="115000"/>
              </a:lnSpc>
              <a:spcBef>
                <a:spcPts val="0"/>
              </a:spcBef>
              <a:spcAft>
                <a:spcPts val="0"/>
              </a:spcAft>
              <a:buClr>
                <a:schemeClr val="accent1"/>
              </a:buClr>
              <a:buSzPts val="1400"/>
              <a:buNone/>
              <a:defRPr b="1">
                <a:solidFill>
                  <a:schemeClr val="accent1"/>
                </a:solidFill>
              </a:defRPr>
            </a:lvl8pPr>
            <a:lvl9pPr lvl="8" algn="l" rtl="0">
              <a:lnSpc>
                <a:spcPct val="115000"/>
              </a:lnSpc>
              <a:spcBef>
                <a:spcPts val="0"/>
              </a:spcBef>
              <a:spcAft>
                <a:spcPts val="0"/>
              </a:spcAft>
              <a:buClr>
                <a:schemeClr val="accent1"/>
              </a:buClr>
              <a:buSzPts val="1400"/>
              <a:buNone/>
              <a:defRPr b="1">
                <a:solidFill>
                  <a:schemeClr val="accent1"/>
                </a:solidFill>
              </a:defRPr>
            </a:lvl9pPr>
          </a:lstStyle>
          <a:p>
            <a:endParaRPr/>
          </a:p>
        </p:txBody>
      </p:sp>
      <p:cxnSp>
        <p:nvCxnSpPr>
          <p:cNvPr id="121" name="Google Shape;121;p24"/>
          <p:cNvCxnSpPr/>
          <p:nvPr/>
        </p:nvCxnSpPr>
        <p:spPr>
          <a:xfrm>
            <a:off x="4580475" y="1254000"/>
            <a:ext cx="0" cy="3341700"/>
          </a:xfrm>
          <a:prstGeom prst="straightConnector1">
            <a:avLst/>
          </a:prstGeom>
          <a:noFill/>
          <a:ln w="9525" cap="flat" cmpd="sng">
            <a:solidFill>
              <a:schemeClr val="dk2"/>
            </a:solidFill>
            <a:prstDash val="solid"/>
            <a:round/>
            <a:headEnd type="none" w="sm" len="sm"/>
            <a:tailEnd type="none" w="sm" len="sm"/>
          </a:ln>
        </p:spPr>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457200" y="359118"/>
            <a:ext cx="8520600" cy="572700"/>
          </a:xfrm>
          <a:prstGeom prst="rect">
            <a:avLst/>
          </a:prstGeom>
          <a:noFill/>
          <a:ln>
            <a:noFill/>
          </a:ln>
        </p:spPr>
        <p:txBody>
          <a:bodyPr spcFirstLastPara="1" wrap="square" lIns="0" tIns="0" rIns="0" bIns="0" anchor="t" anchorCtr="0">
            <a:normAutofit/>
          </a:bodyPr>
          <a:lstStyle>
            <a:lvl1pPr lvl="0" rtl="0">
              <a:spcBef>
                <a:spcPts val="0"/>
              </a:spcBef>
              <a:spcAft>
                <a:spcPts val="0"/>
              </a:spcAft>
              <a:buClr>
                <a:schemeClr val="dk1"/>
              </a:buClr>
              <a:buSzPts val="2800"/>
              <a:buFont typeface="Source Sans Pro"/>
              <a:buNone/>
              <a:defRPr sz="2800">
                <a:solidFill>
                  <a:schemeClr val="dk1"/>
                </a:solidFill>
                <a:latin typeface="Source Sans Pro"/>
                <a:ea typeface="Source Sans Pro"/>
                <a:cs typeface="Source Sans Pro"/>
                <a:sym typeface="Source Sans Pro"/>
              </a:defRPr>
            </a:lvl1pPr>
            <a:lvl2pPr lvl="1" rtl="0">
              <a:spcBef>
                <a:spcPts val="0"/>
              </a:spcBef>
              <a:spcAft>
                <a:spcPts val="0"/>
              </a:spcAft>
              <a:buClr>
                <a:schemeClr val="dk1"/>
              </a:buClr>
              <a:buSzPts val="2800"/>
              <a:buFont typeface="Source Sans Pro"/>
              <a:buNone/>
              <a:defRPr sz="2800">
                <a:solidFill>
                  <a:schemeClr val="dk1"/>
                </a:solidFill>
                <a:latin typeface="Source Sans Pro"/>
                <a:ea typeface="Source Sans Pro"/>
                <a:cs typeface="Source Sans Pro"/>
                <a:sym typeface="Source Sans Pro"/>
              </a:defRPr>
            </a:lvl2pPr>
            <a:lvl3pPr lvl="2" rtl="0">
              <a:spcBef>
                <a:spcPts val="0"/>
              </a:spcBef>
              <a:spcAft>
                <a:spcPts val="0"/>
              </a:spcAft>
              <a:buClr>
                <a:schemeClr val="dk1"/>
              </a:buClr>
              <a:buSzPts val="2800"/>
              <a:buFont typeface="Source Sans Pro"/>
              <a:buNone/>
              <a:defRPr sz="2800">
                <a:solidFill>
                  <a:schemeClr val="dk1"/>
                </a:solidFill>
                <a:latin typeface="Source Sans Pro"/>
                <a:ea typeface="Source Sans Pro"/>
                <a:cs typeface="Source Sans Pro"/>
                <a:sym typeface="Source Sans Pro"/>
              </a:defRPr>
            </a:lvl3pPr>
            <a:lvl4pPr lvl="3" rtl="0">
              <a:spcBef>
                <a:spcPts val="0"/>
              </a:spcBef>
              <a:spcAft>
                <a:spcPts val="0"/>
              </a:spcAft>
              <a:buClr>
                <a:schemeClr val="dk1"/>
              </a:buClr>
              <a:buSzPts val="2800"/>
              <a:buFont typeface="Source Sans Pro"/>
              <a:buNone/>
              <a:defRPr sz="2800">
                <a:solidFill>
                  <a:schemeClr val="dk1"/>
                </a:solidFill>
                <a:latin typeface="Source Sans Pro"/>
                <a:ea typeface="Source Sans Pro"/>
                <a:cs typeface="Source Sans Pro"/>
                <a:sym typeface="Source Sans Pro"/>
              </a:defRPr>
            </a:lvl4pPr>
            <a:lvl5pPr lvl="4" rtl="0">
              <a:spcBef>
                <a:spcPts val="0"/>
              </a:spcBef>
              <a:spcAft>
                <a:spcPts val="0"/>
              </a:spcAft>
              <a:buClr>
                <a:schemeClr val="dk1"/>
              </a:buClr>
              <a:buSzPts val="2800"/>
              <a:buFont typeface="Source Sans Pro"/>
              <a:buNone/>
              <a:defRPr sz="2800">
                <a:solidFill>
                  <a:schemeClr val="dk1"/>
                </a:solidFill>
                <a:latin typeface="Source Sans Pro"/>
                <a:ea typeface="Source Sans Pro"/>
                <a:cs typeface="Source Sans Pro"/>
                <a:sym typeface="Source Sans Pro"/>
              </a:defRPr>
            </a:lvl5pPr>
            <a:lvl6pPr lvl="5" rtl="0">
              <a:spcBef>
                <a:spcPts val="0"/>
              </a:spcBef>
              <a:spcAft>
                <a:spcPts val="0"/>
              </a:spcAft>
              <a:buClr>
                <a:schemeClr val="dk1"/>
              </a:buClr>
              <a:buSzPts val="2800"/>
              <a:buFont typeface="Source Sans Pro"/>
              <a:buNone/>
              <a:defRPr sz="2800">
                <a:solidFill>
                  <a:schemeClr val="dk1"/>
                </a:solidFill>
                <a:latin typeface="Source Sans Pro"/>
                <a:ea typeface="Source Sans Pro"/>
                <a:cs typeface="Source Sans Pro"/>
                <a:sym typeface="Source Sans Pro"/>
              </a:defRPr>
            </a:lvl6pPr>
            <a:lvl7pPr lvl="6" rtl="0">
              <a:spcBef>
                <a:spcPts val="0"/>
              </a:spcBef>
              <a:spcAft>
                <a:spcPts val="0"/>
              </a:spcAft>
              <a:buClr>
                <a:schemeClr val="dk1"/>
              </a:buClr>
              <a:buSzPts val="2800"/>
              <a:buFont typeface="Source Sans Pro"/>
              <a:buNone/>
              <a:defRPr sz="2800">
                <a:solidFill>
                  <a:schemeClr val="dk1"/>
                </a:solidFill>
                <a:latin typeface="Source Sans Pro"/>
                <a:ea typeface="Source Sans Pro"/>
                <a:cs typeface="Source Sans Pro"/>
                <a:sym typeface="Source Sans Pro"/>
              </a:defRPr>
            </a:lvl7pPr>
            <a:lvl8pPr lvl="7" rtl="0">
              <a:spcBef>
                <a:spcPts val="0"/>
              </a:spcBef>
              <a:spcAft>
                <a:spcPts val="0"/>
              </a:spcAft>
              <a:buClr>
                <a:schemeClr val="dk1"/>
              </a:buClr>
              <a:buSzPts val="2800"/>
              <a:buFont typeface="Source Sans Pro"/>
              <a:buNone/>
              <a:defRPr sz="2800">
                <a:solidFill>
                  <a:schemeClr val="dk1"/>
                </a:solidFill>
                <a:latin typeface="Source Sans Pro"/>
                <a:ea typeface="Source Sans Pro"/>
                <a:cs typeface="Source Sans Pro"/>
                <a:sym typeface="Source Sans Pro"/>
              </a:defRPr>
            </a:lvl8pPr>
            <a:lvl9pPr lvl="8" rtl="0">
              <a:spcBef>
                <a:spcPts val="0"/>
              </a:spcBef>
              <a:spcAft>
                <a:spcPts val="0"/>
              </a:spcAft>
              <a:buClr>
                <a:schemeClr val="dk1"/>
              </a:buClr>
              <a:buSzPts val="2800"/>
              <a:buFont typeface="Source Sans Pro"/>
              <a:buNone/>
              <a:defRPr sz="2800">
                <a:solidFill>
                  <a:schemeClr val="dk1"/>
                </a:solidFill>
                <a:latin typeface="Source Sans Pro"/>
                <a:ea typeface="Source Sans Pro"/>
                <a:cs typeface="Source Sans Pro"/>
                <a:sym typeface="Source Sans Pro"/>
              </a:defRPr>
            </a:lvl9pPr>
          </a:lstStyle>
          <a:p>
            <a:endParaRPr/>
          </a:p>
        </p:txBody>
      </p:sp>
      <p:sp>
        <p:nvSpPr>
          <p:cNvPr id="52" name="Google Shape;52;p13"/>
          <p:cNvSpPr txBox="1">
            <a:spLocks noGrp="1"/>
          </p:cNvSpPr>
          <p:nvPr>
            <p:ph type="body" idx="1"/>
          </p:nvPr>
        </p:nvSpPr>
        <p:spPr>
          <a:xfrm>
            <a:off x="457206" y="1152475"/>
            <a:ext cx="8520600" cy="3416400"/>
          </a:xfrm>
          <a:prstGeom prst="rect">
            <a:avLst/>
          </a:prstGeom>
          <a:noFill/>
          <a:ln>
            <a:noFill/>
          </a:ln>
        </p:spPr>
        <p:txBody>
          <a:bodyPr spcFirstLastPara="1" wrap="square" lIns="0" tIns="0" rIns="0" bIns="0" anchor="t" anchorCtr="0">
            <a:normAutofit/>
          </a:bodyPr>
          <a:lstStyle>
            <a:lvl1pPr marL="457200" lvl="0" indent="-317500" rtl="0">
              <a:lnSpc>
                <a:spcPct val="115000"/>
              </a:lnSpc>
              <a:spcBef>
                <a:spcPts val="0"/>
              </a:spcBef>
              <a:spcAft>
                <a:spcPts val="0"/>
              </a:spcAft>
              <a:buClr>
                <a:schemeClr val="dk1"/>
              </a:buClr>
              <a:buSzPts val="1400"/>
              <a:buFont typeface="Source Sans Pro"/>
              <a:buChar char="●"/>
              <a:defRPr>
                <a:solidFill>
                  <a:schemeClr val="dk1"/>
                </a:solidFill>
                <a:latin typeface="Source Sans Pro"/>
                <a:ea typeface="Source Sans Pro"/>
                <a:cs typeface="Source Sans Pro"/>
                <a:sym typeface="Source Sans Pro"/>
              </a:defRPr>
            </a:lvl1pPr>
            <a:lvl2pPr marL="914400" lvl="1" indent="-317500" rtl="0">
              <a:lnSpc>
                <a:spcPct val="115000"/>
              </a:lnSpc>
              <a:spcBef>
                <a:spcPts val="0"/>
              </a:spcBef>
              <a:spcAft>
                <a:spcPts val="0"/>
              </a:spcAft>
              <a:buClr>
                <a:schemeClr val="dk1"/>
              </a:buClr>
              <a:buSzPts val="1400"/>
              <a:buFont typeface="Source Sans Pro"/>
              <a:buChar char="○"/>
              <a:defRPr>
                <a:solidFill>
                  <a:schemeClr val="dk1"/>
                </a:solidFill>
                <a:latin typeface="Source Sans Pro"/>
                <a:ea typeface="Source Sans Pro"/>
                <a:cs typeface="Source Sans Pro"/>
                <a:sym typeface="Source Sans Pro"/>
              </a:defRPr>
            </a:lvl2pPr>
            <a:lvl3pPr marL="1371600" lvl="2" indent="-317500" rtl="0">
              <a:lnSpc>
                <a:spcPct val="115000"/>
              </a:lnSpc>
              <a:spcBef>
                <a:spcPts val="0"/>
              </a:spcBef>
              <a:spcAft>
                <a:spcPts val="0"/>
              </a:spcAft>
              <a:buClr>
                <a:schemeClr val="dk1"/>
              </a:buClr>
              <a:buSzPts val="1400"/>
              <a:buFont typeface="Source Sans Pro"/>
              <a:buChar char="■"/>
              <a:defRPr>
                <a:solidFill>
                  <a:schemeClr val="dk1"/>
                </a:solidFill>
                <a:latin typeface="Source Sans Pro"/>
                <a:ea typeface="Source Sans Pro"/>
                <a:cs typeface="Source Sans Pro"/>
                <a:sym typeface="Source Sans Pro"/>
              </a:defRPr>
            </a:lvl3pPr>
            <a:lvl4pPr marL="1828800" lvl="3" indent="-317500" rtl="0">
              <a:lnSpc>
                <a:spcPct val="115000"/>
              </a:lnSpc>
              <a:spcBef>
                <a:spcPts val="0"/>
              </a:spcBef>
              <a:spcAft>
                <a:spcPts val="0"/>
              </a:spcAft>
              <a:buClr>
                <a:schemeClr val="dk1"/>
              </a:buClr>
              <a:buSzPts val="1400"/>
              <a:buFont typeface="Source Sans Pro"/>
              <a:buChar char="●"/>
              <a:defRPr>
                <a:solidFill>
                  <a:schemeClr val="dk1"/>
                </a:solidFill>
                <a:latin typeface="Source Sans Pro"/>
                <a:ea typeface="Source Sans Pro"/>
                <a:cs typeface="Source Sans Pro"/>
                <a:sym typeface="Source Sans Pro"/>
              </a:defRPr>
            </a:lvl4pPr>
            <a:lvl5pPr marL="2286000" lvl="4" indent="-317500" rtl="0">
              <a:lnSpc>
                <a:spcPct val="115000"/>
              </a:lnSpc>
              <a:spcBef>
                <a:spcPts val="0"/>
              </a:spcBef>
              <a:spcAft>
                <a:spcPts val="0"/>
              </a:spcAft>
              <a:buClr>
                <a:schemeClr val="dk1"/>
              </a:buClr>
              <a:buSzPts val="1400"/>
              <a:buFont typeface="Source Sans Pro"/>
              <a:buChar char="○"/>
              <a:defRPr>
                <a:solidFill>
                  <a:schemeClr val="dk1"/>
                </a:solidFill>
                <a:latin typeface="Source Sans Pro"/>
                <a:ea typeface="Source Sans Pro"/>
                <a:cs typeface="Source Sans Pro"/>
                <a:sym typeface="Source Sans Pro"/>
              </a:defRPr>
            </a:lvl5pPr>
            <a:lvl6pPr marL="2743200" lvl="5" indent="-317500" rtl="0">
              <a:lnSpc>
                <a:spcPct val="115000"/>
              </a:lnSpc>
              <a:spcBef>
                <a:spcPts val="0"/>
              </a:spcBef>
              <a:spcAft>
                <a:spcPts val="0"/>
              </a:spcAft>
              <a:buClr>
                <a:schemeClr val="dk1"/>
              </a:buClr>
              <a:buSzPts val="1400"/>
              <a:buFont typeface="Source Sans Pro"/>
              <a:buChar char="■"/>
              <a:defRPr>
                <a:solidFill>
                  <a:schemeClr val="dk1"/>
                </a:solidFill>
                <a:latin typeface="Source Sans Pro"/>
                <a:ea typeface="Source Sans Pro"/>
                <a:cs typeface="Source Sans Pro"/>
                <a:sym typeface="Source Sans Pro"/>
              </a:defRPr>
            </a:lvl6pPr>
            <a:lvl7pPr marL="3200400" lvl="6" indent="-317500" rtl="0">
              <a:lnSpc>
                <a:spcPct val="115000"/>
              </a:lnSpc>
              <a:spcBef>
                <a:spcPts val="0"/>
              </a:spcBef>
              <a:spcAft>
                <a:spcPts val="0"/>
              </a:spcAft>
              <a:buClr>
                <a:schemeClr val="dk1"/>
              </a:buClr>
              <a:buSzPts val="1400"/>
              <a:buFont typeface="Source Sans Pro"/>
              <a:buChar char="●"/>
              <a:defRPr>
                <a:solidFill>
                  <a:schemeClr val="dk1"/>
                </a:solidFill>
                <a:latin typeface="Source Sans Pro"/>
                <a:ea typeface="Source Sans Pro"/>
                <a:cs typeface="Source Sans Pro"/>
                <a:sym typeface="Source Sans Pro"/>
              </a:defRPr>
            </a:lvl7pPr>
            <a:lvl8pPr marL="3657600" lvl="7" indent="-317500" rtl="0">
              <a:lnSpc>
                <a:spcPct val="115000"/>
              </a:lnSpc>
              <a:spcBef>
                <a:spcPts val="0"/>
              </a:spcBef>
              <a:spcAft>
                <a:spcPts val="0"/>
              </a:spcAft>
              <a:buClr>
                <a:schemeClr val="dk1"/>
              </a:buClr>
              <a:buSzPts val="1400"/>
              <a:buFont typeface="Source Sans Pro"/>
              <a:buChar char="○"/>
              <a:defRPr>
                <a:solidFill>
                  <a:schemeClr val="dk1"/>
                </a:solidFill>
                <a:latin typeface="Source Sans Pro"/>
                <a:ea typeface="Source Sans Pro"/>
                <a:cs typeface="Source Sans Pro"/>
                <a:sym typeface="Source Sans Pro"/>
              </a:defRPr>
            </a:lvl8pPr>
            <a:lvl9pPr marL="4114800" lvl="8" indent="-317500" rtl="0">
              <a:lnSpc>
                <a:spcPct val="115000"/>
              </a:lnSpc>
              <a:spcBef>
                <a:spcPts val="0"/>
              </a:spcBef>
              <a:spcAft>
                <a:spcPts val="0"/>
              </a:spcAft>
              <a:buClr>
                <a:schemeClr val="dk1"/>
              </a:buClr>
              <a:buSzPts val="1400"/>
              <a:buFont typeface="Source Sans Pro"/>
              <a:buChar char="■"/>
              <a:defRPr>
                <a:solidFill>
                  <a:schemeClr val="dk1"/>
                </a:solidFill>
                <a:latin typeface="Source Sans Pro"/>
                <a:ea typeface="Source Sans Pro"/>
                <a:cs typeface="Source Sans Pro"/>
                <a:sym typeface="Source Sans Pro"/>
              </a:defRPr>
            </a:lvl9pPr>
          </a:lstStyle>
          <a:p>
            <a:endParaRPr/>
          </a:p>
        </p:txBody>
      </p:sp>
      <p:sp>
        <p:nvSpPr>
          <p:cNvPr id="53" name="Google Shape;53;p13"/>
          <p:cNvSpPr txBox="1">
            <a:spLocks noGrp="1"/>
          </p:cNvSpPr>
          <p:nvPr>
            <p:ph type="sldNum" idx="12"/>
          </p:nvPr>
        </p:nvSpPr>
        <p:spPr>
          <a:xfrm>
            <a:off x="457200" y="4851359"/>
            <a:ext cx="548700" cy="190800"/>
          </a:xfrm>
          <a:prstGeom prst="rect">
            <a:avLst/>
          </a:prstGeom>
          <a:noFill/>
          <a:ln>
            <a:noFill/>
          </a:ln>
        </p:spPr>
        <p:txBody>
          <a:bodyPr spcFirstLastPara="1" wrap="square" lIns="0" tIns="0" rIns="0" bIns="0" anchor="ctr" anchorCtr="0">
            <a:normAutofit/>
          </a:bodyPr>
          <a:lstStyle>
            <a:lvl1pPr lvl="0" rtl="0">
              <a:buNone/>
              <a:defRPr sz="1000">
                <a:solidFill>
                  <a:schemeClr val="accent1"/>
                </a:solidFill>
                <a:latin typeface="Source Sans Pro"/>
                <a:ea typeface="Source Sans Pro"/>
                <a:cs typeface="Source Sans Pro"/>
                <a:sym typeface="Source Sans Pro"/>
              </a:defRPr>
            </a:lvl1pPr>
            <a:lvl2pPr lvl="1" rtl="0">
              <a:buNone/>
              <a:defRPr sz="1000">
                <a:solidFill>
                  <a:schemeClr val="accent1"/>
                </a:solidFill>
                <a:latin typeface="Source Sans Pro"/>
                <a:ea typeface="Source Sans Pro"/>
                <a:cs typeface="Source Sans Pro"/>
                <a:sym typeface="Source Sans Pro"/>
              </a:defRPr>
            </a:lvl2pPr>
            <a:lvl3pPr lvl="2" rtl="0">
              <a:buNone/>
              <a:defRPr sz="1000">
                <a:solidFill>
                  <a:schemeClr val="accent1"/>
                </a:solidFill>
                <a:latin typeface="Source Sans Pro"/>
                <a:ea typeface="Source Sans Pro"/>
                <a:cs typeface="Source Sans Pro"/>
                <a:sym typeface="Source Sans Pro"/>
              </a:defRPr>
            </a:lvl3pPr>
            <a:lvl4pPr lvl="3" rtl="0">
              <a:buNone/>
              <a:defRPr sz="1000">
                <a:solidFill>
                  <a:schemeClr val="accent1"/>
                </a:solidFill>
                <a:latin typeface="Source Sans Pro"/>
                <a:ea typeface="Source Sans Pro"/>
                <a:cs typeface="Source Sans Pro"/>
                <a:sym typeface="Source Sans Pro"/>
              </a:defRPr>
            </a:lvl4pPr>
            <a:lvl5pPr lvl="4" rtl="0">
              <a:buNone/>
              <a:defRPr sz="1000">
                <a:solidFill>
                  <a:schemeClr val="accent1"/>
                </a:solidFill>
                <a:latin typeface="Source Sans Pro"/>
                <a:ea typeface="Source Sans Pro"/>
                <a:cs typeface="Source Sans Pro"/>
                <a:sym typeface="Source Sans Pro"/>
              </a:defRPr>
            </a:lvl5pPr>
            <a:lvl6pPr lvl="5" rtl="0">
              <a:buNone/>
              <a:defRPr sz="1000">
                <a:solidFill>
                  <a:schemeClr val="accent1"/>
                </a:solidFill>
                <a:latin typeface="Source Sans Pro"/>
                <a:ea typeface="Source Sans Pro"/>
                <a:cs typeface="Source Sans Pro"/>
                <a:sym typeface="Source Sans Pro"/>
              </a:defRPr>
            </a:lvl6pPr>
            <a:lvl7pPr lvl="6" rtl="0">
              <a:buNone/>
              <a:defRPr sz="1000">
                <a:solidFill>
                  <a:schemeClr val="accent1"/>
                </a:solidFill>
                <a:latin typeface="Source Sans Pro"/>
                <a:ea typeface="Source Sans Pro"/>
                <a:cs typeface="Source Sans Pro"/>
                <a:sym typeface="Source Sans Pro"/>
              </a:defRPr>
            </a:lvl7pPr>
            <a:lvl8pPr lvl="7" rtl="0">
              <a:buNone/>
              <a:defRPr sz="1000">
                <a:solidFill>
                  <a:schemeClr val="accent1"/>
                </a:solidFill>
                <a:latin typeface="Source Sans Pro"/>
                <a:ea typeface="Source Sans Pro"/>
                <a:cs typeface="Source Sans Pro"/>
                <a:sym typeface="Source Sans Pro"/>
              </a:defRPr>
            </a:lvl8pPr>
            <a:lvl9pPr lvl="8" rtl="0">
              <a:buNone/>
              <a:defRPr sz="1000">
                <a:solidFill>
                  <a:schemeClr val="accent1"/>
                </a:solidFill>
                <a:latin typeface="Source Sans Pro"/>
                <a:ea typeface="Source Sans Pro"/>
                <a:cs typeface="Source Sans Pro"/>
                <a:sym typeface="Source Sans Pro"/>
              </a:defRPr>
            </a:lvl9pPr>
          </a:lstStyle>
          <a:p>
            <a:pPr marL="0" lvl="0" indent="0" algn="l" rtl="0">
              <a:spcBef>
                <a:spcPts val="0"/>
              </a:spcBef>
              <a:spcAft>
                <a:spcPts val="0"/>
              </a:spcAft>
              <a:buNone/>
            </a:pPr>
            <a:fld id="{00000000-1234-1234-1234-123412341234}" type="slidenum">
              <a:rPr lang="en"/>
              <a:t>‹#›</a:t>
            </a:fld>
            <a:endParaRPr/>
          </a:p>
        </p:txBody>
      </p:sp>
      <p:pic>
        <p:nvPicPr>
          <p:cNvPr id="54" name="Google Shape;54;p13"/>
          <p:cNvPicPr preferRelativeResize="0"/>
          <p:nvPr/>
        </p:nvPicPr>
        <p:blipFill rotWithShape="1">
          <a:blip r:embed="rId13">
            <a:alphaModFix/>
          </a:blip>
          <a:srcRect l="-1040" b="16380"/>
          <a:stretch/>
        </p:blipFill>
        <p:spPr>
          <a:xfrm>
            <a:off x="7865784" y="4741100"/>
            <a:ext cx="821026" cy="344974"/>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288">
          <p15:clr>
            <a:srgbClr val="E46962"/>
          </p15:clr>
        </p15:guide>
        <p15:guide id="2" orient="horz" pos="288">
          <p15:clr>
            <a:srgbClr val="E46962"/>
          </p15:clr>
        </p15:guide>
        <p15:guide id="3" pos="5472">
          <p15:clr>
            <a:srgbClr val="E46962"/>
          </p15:clr>
        </p15:guide>
        <p15:guide id="4" pos="2880">
          <p15:clr>
            <a:srgbClr val="E46962"/>
          </p15:clr>
        </p15:guide>
        <p15:guide id="5" orient="horz" pos="2987">
          <p15:clr>
            <a:srgbClr val="E46962"/>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3" Type="http://schemas.openxmlformats.org/officeDocument/2006/relationships/hyperlink" Target="https://www.integrationindex.org/use-cases" TargetMode="External"/><Relationship Id="rId2" Type="http://schemas.openxmlformats.org/officeDocument/2006/relationships/notesSlide" Target="../notesSlides/notesSlide19.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hyperlink" Target="https://www.iom.int/resources/survey-bank-migrant-integration-and-social-cohesion" TargetMode="External"/><Relationship Id="rId2" Type="http://schemas.openxmlformats.org/officeDocument/2006/relationships/notesSlide" Target="../notesSlides/notesSlide20.xml"/><Relationship Id="rId1" Type="http://schemas.openxmlformats.org/officeDocument/2006/relationships/slideLayout" Target="../slideLayouts/slideLayout17.xml"/><Relationship Id="rId4" Type="http://schemas.openxmlformats.org/officeDocument/2006/relationships/hyperlink" Target="https://www.integrationindex.org/s/ipl_index_calculator.xlsx"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4.xml"/><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17.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16.xml"/><Relationship Id="rId6" Type="http://schemas.openxmlformats.org/officeDocument/2006/relationships/image" Target="../media/image1.png"/><Relationship Id="rId5" Type="http://schemas.openxmlformats.org/officeDocument/2006/relationships/image" Target="../media/image10.jpg"/><Relationship Id="rId4" Type="http://schemas.openxmlformats.org/officeDocument/2006/relationships/image" Target="../media/image9.jp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hyperlink" Target="https://www.pnas.org/doi/full/10.1073/pnas.1808793115" TargetMode="External"/><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pic>
        <p:nvPicPr>
          <p:cNvPr id="126" name="Google Shape;126;p25"/>
          <p:cNvPicPr preferRelativeResize="0">
            <a:picLocks noGrp="1"/>
          </p:cNvPicPr>
          <p:nvPr>
            <p:ph type="pic" idx="2"/>
          </p:nvPr>
        </p:nvPicPr>
        <p:blipFill rotWithShape="1">
          <a:blip r:embed="rId3">
            <a:alphaModFix/>
          </a:blip>
          <a:srcRect l="35931" r="10749"/>
          <a:stretch/>
        </p:blipFill>
        <p:spPr>
          <a:xfrm>
            <a:off x="5030500" y="-5250"/>
            <a:ext cx="4113603" cy="5142245"/>
          </a:xfrm>
          <a:prstGeom prst="rect">
            <a:avLst/>
          </a:prstGeom>
        </p:spPr>
      </p:pic>
      <p:sp>
        <p:nvSpPr>
          <p:cNvPr id="127" name="Google Shape;127;p25"/>
          <p:cNvSpPr txBox="1">
            <a:spLocks noGrp="1"/>
          </p:cNvSpPr>
          <p:nvPr>
            <p:ph type="title"/>
          </p:nvPr>
        </p:nvSpPr>
        <p:spPr>
          <a:xfrm>
            <a:off x="853100" y="1294073"/>
            <a:ext cx="3467100" cy="1544400"/>
          </a:xfrm>
          <a:prstGeom prst="rect">
            <a:avLst/>
          </a:prstGeom>
          <a:noFill/>
          <a:ln>
            <a:noFill/>
          </a:ln>
        </p:spPr>
        <p:txBody>
          <a:bodyPr spcFirstLastPara="1" wrap="square" lIns="0" tIns="0" rIns="0" bIns="0" anchor="t" anchorCtr="0">
            <a:noAutofit/>
          </a:bodyPr>
          <a:lstStyle/>
          <a:p>
            <a:pPr marL="0" lvl="0" indent="0" algn="l" rtl="0">
              <a:lnSpc>
                <a:spcPct val="80000"/>
              </a:lnSpc>
              <a:spcBef>
                <a:spcPts val="0"/>
              </a:spcBef>
              <a:spcAft>
                <a:spcPts val="0"/>
              </a:spcAft>
              <a:buClr>
                <a:schemeClr val="dk1"/>
              </a:buClr>
              <a:buSzPts val="1890"/>
              <a:buFont typeface="Montserrat"/>
              <a:buNone/>
            </a:pPr>
            <a:r>
              <a:rPr lang="en" sz="2800"/>
              <a:t>Measuring Immigrant Integration</a:t>
            </a:r>
            <a:endParaRPr sz="3120" b="1"/>
          </a:p>
        </p:txBody>
      </p:sp>
      <p:pic>
        <p:nvPicPr>
          <p:cNvPr id="128" name="Google Shape;128;p25"/>
          <p:cNvPicPr preferRelativeResize="0"/>
          <p:nvPr/>
        </p:nvPicPr>
        <p:blipFill rotWithShape="1">
          <a:blip r:embed="rId4">
            <a:alphaModFix/>
          </a:blip>
          <a:srcRect l="-1040" b="16380"/>
          <a:stretch/>
        </p:blipFill>
        <p:spPr>
          <a:xfrm>
            <a:off x="853100" y="3650050"/>
            <a:ext cx="1644801" cy="691075"/>
          </a:xfrm>
          <a:prstGeom prst="rect">
            <a:avLst/>
          </a:prstGeom>
          <a:noFill/>
          <a:ln>
            <a:noFill/>
          </a:ln>
        </p:spPr>
      </p:pic>
      <p:sp>
        <p:nvSpPr>
          <p:cNvPr id="129" name="Google Shape;129;p25"/>
          <p:cNvSpPr/>
          <p:nvPr/>
        </p:nvSpPr>
        <p:spPr>
          <a:xfrm>
            <a:off x="44000" y="4672900"/>
            <a:ext cx="968700" cy="435900"/>
          </a:xfrm>
          <a:prstGeom prst="rect">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ource Sans Pro"/>
              <a:ea typeface="Source Sans Pro"/>
              <a:cs typeface="Source Sans Pro"/>
              <a:sym typeface="Source Sans Pro"/>
            </a:endParaRPr>
          </a:p>
        </p:txBody>
      </p:sp>
      <p:cxnSp>
        <p:nvCxnSpPr>
          <p:cNvPr id="130" name="Google Shape;130;p25"/>
          <p:cNvCxnSpPr/>
          <p:nvPr/>
        </p:nvCxnSpPr>
        <p:spPr>
          <a:xfrm>
            <a:off x="853096" y="3372350"/>
            <a:ext cx="2986800" cy="0"/>
          </a:xfrm>
          <a:prstGeom prst="straightConnector1">
            <a:avLst/>
          </a:prstGeom>
          <a:noFill/>
          <a:ln w="9525" cap="flat" cmpd="sng">
            <a:solidFill>
              <a:schemeClr val="accent1"/>
            </a:solidFill>
            <a:prstDash val="solid"/>
            <a:round/>
            <a:headEnd type="none" w="med" len="med"/>
            <a:tailEnd type="none" w="med" len="med"/>
          </a:ln>
        </p:spPr>
      </p:cxnSp>
      <p:cxnSp>
        <p:nvCxnSpPr>
          <p:cNvPr id="131" name="Google Shape;131;p25"/>
          <p:cNvCxnSpPr/>
          <p:nvPr/>
        </p:nvCxnSpPr>
        <p:spPr>
          <a:xfrm>
            <a:off x="853096" y="861950"/>
            <a:ext cx="2986800" cy="0"/>
          </a:xfrm>
          <a:prstGeom prst="straightConnector1">
            <a:avLst/>
          </a:prstGeom>
          <a:noFill/>
          <a:ln w="9525" cap="flat" cmpd="sng">
            <a:solidFill>
              <a:schemeClr val="accent1"/>
            </a:solidFill>
            <a:prstDash val="solid"/>
            <a:round/>
            <a:headEnd type="none" w="med" len="med"/>
            <a:tailEnd type="none" w="med" len="med"/>
          </a:ln>
        </p:spPr>
      </p:cxnSp>
      <p:sp>
        <p:nvSpPr>
          <p:cNvPr id="132" name="Google Shape;132;p25"/>
          <p:cNvSpPr txBox="1">
            <a:spLocks noGrp="1"/>
          </p:cNvSpPr>
          <p:nvPr>
            <p:ph type="subTitle" idx="1"/>
          </p:nvPr>
        </p:nvSpPr>
        <p:spPr>
          <a:xfrm>
            <a:off x="853025" y="2357675"/>
            <a:ext cx="4113600" cy="960600"/>
          </a:xfrm>
          <a:prstGeom prst="rect">
            <a:avLst/>
          </a:prstGeom>
        </p:spPr>
        <p:txBody>
          <a:bodyPr spcFirstLastPara="1" wrap="square" lIns="0" tIns="0" rIns="0" bIns="0" anchor="t" anchorCtr="0">
            <a:normAutofit/>
          </a:bodyPr>
          <a:lstStyle/>
          <a:p>
            <a:pPr marL="0" lvl="0" indent="0" algn="l" rtl="0">
              <a:lnSpc>
                <a:spcPct val="100000"/>
              </a:lnSpc>
              <a:spcBef>
                <a:spcPts val="0"/>
              </a:spcBef>
              <a:spcAft>
                <a:spcPts val="0"/>
              </a:spcAft>
              <a:buNone/>
            </a:pPr>
            <a:r>
              <a:rPr lang="en"/>
              <a:t>David Laitin, IPL, Faculty Co-Director</a:t>
            </a:r>
            <a:endParaRPr/>
          </a:p>
          <a:p>
            <a:pPr marL="0" lvl="0" indent="0" algn="l" rtl="0">
              <a:lnSpc>
                <a:spcPct val="100000"/>
              </a:lnSpc>
              <a:spcBef>
                <a:spcPts val="0"/>
              </a:spcBef>
              <a:spcAft>
                <a:spcPts val="0"/>
              </a:spcAft>
              <a:buNone/>
            </a:pPr>
            <a:r>
              <a:rPr lang="en"/>
              <a:t>Niklas Harder, DeZIM, Department Co-Head </a:t>
            </a:r>
            <a:endParaRPr/>
          </a:p>
          <a:p>
            <a:pPr marL="0" lvl="0" indent="0" algn="l" rtl="0">
              <a:lnSpc>
                <a:spcPct val="100000"/>
              </a:lnSpc>
              <a:spcBef>
                <a:spcPts val="0"/>
              </a:spcBef>
              <a:spcAft>
                <a:spcPts val="0"/>
              </a:spcAft>
              <a:buNone/>
            </a:pPr>
            <a:r>
              <a:rPr lang="en"/>
              <a:t>Marine Casalis, IPL, Program Director</a:t>
            </a:r>
            <a:endParaRPr/>
          </a:p>
          <a:p>
            <a:pPr marL="0" lvl="0" indent="0" algn="l" rtl="0">
              <a:spcBef>
                <a:spcPts val="0"/>
              </a:spcBef>
              <a:spcAft>
                <a:spcPts val="0"/>
              </a:spcAft>
              <a:buNone/>
            </a:pPr>
            <a:r>
              <a:rPr lang="en"/>
              <a:t>Adam Lichtenheld, PhD, IPL, Executive Director</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34"/>
          <p:cNvSpPr txBox="1">
            <a:spLocks noGrp="1"/>
          </p:cNvSpPr>
          <p:nvPr>
            <p:ph type="title"/>
          </p:nvPr>
        </p:nvSpPr>
        <p:spPr>
          <a:xfrm>
            <a:off x="457207" y="389975"/>
            <a:ext cx="8229600" cy="7560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
              <a:t>Correlations with the IPL-12 Integration Index</a:t>
            </a:r>
            <a:endParaRPr/>
          </a:p>
        </p:txBody>
      </p:sp>
      <p:pic>
        <p:nvPicPr>
          <p:cNvPr id="206" name="Google Shape;206;p34"/>
          <p:cNvPicPr preferRelativeResize="0"/>
          <p:nvPr/>
        </p:nvPicPr>
        <p:blipFill>
          <a:blip r:embed="rId3">
            <a:alphaModFix/>
          </a:blip>
          <a:stretch>
            <a:fillRect/>
          </a:stretch>
        </p:blipFill>
        <p:spPr>
          <a:xfrm>
            <a:off x="457200" y="992050"/>
            <a:ext cx="6041763" cy="36927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35"/>
          <p:cNvSpPr txBox="1">
            <a:spLocks noGrp="1"/>
          </p:cNvSpPr>
          <p:nvPr>
            <p:ph type="title"/>
          </p:nvPr>
        </p:nvSpPr>
        <p:spPr>
          <a:xfrm>
            <a:off x="457207" y="389975"/>
            <a:ext cx="8229600" cy="7560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
              <a:t>IPL-12 vs. IPL-24: trade-offs</a:t>
            </a:r>
            <a:endParaRPr/>
          </a:p>
        </p:txBody>
      </p:sp>
      <p:sp>
        <p:nvSpPr>
          <p:cNvPr id="212" name="Google Shape;212;p35"/>
          <p:cNvSpPr txBox="1">
            <a:spLocks noGrp="1"/>
          </p:cNvSpPr>
          <p:nvPr>
            <p:ph type="body" idx="1"/>
          </p:nvPr>
        </p:nvSpPr>
        <p:spPr>
          <a:xfrm>
            <a:off x="457200" y="970650"/>
            <a:ext cx="4415100" cy="3349500"/>
          </a:xfrm>
          <a:prstGeom prst="rect">
            <a:avLst/>
          </a:prstGeom>
        </p:spPr>
        <p:txBody>
          <a:bodyPr spcFirstLastPara="1" wrap="square" lIns="0" tIns="0" rIns="0" bIns="0" anchor="t" anchorCtr="0">
            <a:noAutofit/>
          </a:bodyPr>
          <a:lstStyle/>
          <a:p>
            <a:pPr marL="457200" lvl="0" indent="-342900" algn="l" rtl="0">
              <a:lnSpc>
                <a:spcPct val="100000"/>
              </a:lnSpc>
              <a:spcBef>
                <a:spcPts val="0"/>
              </a:spcBef>
              <a:spcAft>
                <a:spcPts val="0"/>
              </a:spcAft>
              <a:buClr>
                <a:schemeClr val="accent1"/>
              </a:buClr>
              <a:buSzPts val="1800"/>
              <a:buChar char="●"/>
            </a:pPr>
            <a:r>
              <a:rPr lang="en" sz="1800"/>
              <a:t>Both indexes produce a single measure of integration between 0 and 1.</a:t>
            </a:r>
            <a:endParaRPr sz="1800"/>
          </a:p>
          <a:p>
            <a:pPr marL="457200" lvl="0" indent="-342900" algn="l" rtl="0">
              <a:lnSpc>
                <a:spcPct val="100000"/>
              </a:lnSpc>
              <a:spcBef>
                <a:spcPts val="1000"/>
              </a:spcBef>
              <a:spcAft>
                <a:spcPts val="0"/>
              </a:spcAft>
              <a:buClr>
                <a:schemeClr val="accent1"/>
              </a:buClr>
              <a:buSzPts val="1800"/>
              <a:buChar char="●"/>
            </a:pPr>
            <a:r>
              <a:rPr lang="en" sz="1800"/>
              <a:t>The IPL-12 is a subset of the IPL-24, the scores are highly correlated. </a:t>
            </a:r>
            <a:endParaRPr sz="1800"/>
          </a:p>
          <a:p>
            <a:pPr marL="457200" lvl="0" indent="-342900" algn="l" rtl="0">
              <a:lnSpc>
                <a:spcPct val="100000"/>
              </a:lnSpc>
              <a:spcBef>
                <a:spcPts val="1000"/>
              </a:spcBef>
              <a:spcAft>
                <a:spcPts val="0"/>
              </a:spcAft>
              <a:buClr>
                <a:schemeClr val="accent1"/>
              </a:buClr>
              <a:buSzPts val="1800"/>
              <a:buChar char="●"/>
            </a:pPr>
            <a:r>
              <a:rPr lang="en" sz="1800"/>
              <a:t>The IPL-24 takes three times as long to administer, it is usually sufficient to use the IPL-12. </a:t>
            </a:r>
            <a:endParaRPr sz="1800"/>
          </a:p>
          <a:p>
            <a:pPr marL="457200" lvl="0" indent="-342900" algn="l" rtl="0">
              <a:lnSpc>
                <a:spcPct val="100000"/>
              </a:lnSpc>
              <a:spcBef>
                <a:spcPts val="1000"/>
              </a:spcBef>
              <a:spcAft>
                <a:spcPts val="0"/>
              </a:spcAft>
              <a:buClr>
                <a:schemeClr val="accent1"/>
              </a:buClr>
              <a:buSzPts val="1800"/>
              <a:buChar char="●"/>
            </a:pPr>
            <a:r>
              <a:rPr lang="en" sz="1800"/>
              <a:t>If a certain integration dimension is of special interest and should be measured with more precision, the additional IPL-24 questions from the respective dimension can be added. </a:t>
            </a:r>
            <a:endParaRPr sz="1800"/>
          </a:p>
          <a:p>
            <a:pPr marL="0" lvl="0" indent="0" algn="l" rtl="0">
              <a:spcBef>
                <a:spcPts val="1000"/>
              </a:spcBef>
              <a:spcAft>
                <a:spcPts val="0"/>
              </a:spcAft>
              <a:buNone/>
            </a:pPr>
            <a:endParaRPr sz="1800"/>
          </a:p>
        </p:txBody>
      </p:sp>
      <p:pic>
        <p:nvPicPr>
          <p:cNvPr id="213" name="Google Shape;213;p35"/>
          <p:cNvPicPr preferRelativeResize="0"/>
          <p:nvPr/>
        </p:nvPicPr>
        <p:blipFill>
          <a:blip r:embed="rId3">
            <a:alphaModFix/>
          </a:blip>
          <a:stretch>
            <a:fillRect/>
          </a:stretch>
        </p:blipFill>
        <p:spPr>
          <a:xfrm>
            <a:off x="5014125" y="871525"/>
            <a:ext cx="3813866" cy="3805751"/>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36"/>
          <p:cNvSpPr/>
          <p:nvPr/>
        </p:nvSpPr>
        <p:spPr>
          <a:xfrm>
            <a:off x="0" y="2415175"/>
            <a:ext cx="9144000" cy="27285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ource Sans Pro"/>
              <a:ea typeface="Source Sans Pro"/>
              <a:cs typeface="Source Sans Pro"/>
              <a:sym typeface="Source Sans Pro"/>
            </a:endParaRPr>
          </a:p>
        </p:txBody>
      </p:sp>
      <p:sp>
        <p:nvSpPr>
          <p:cNvPr id="219" name="Google Shape;219;p36"/>
          <p:cNvSpPr txBox="1">
            <a:spLocks noGrp="1"/>
          </p:cNvSpPr>
          <p:nvPr>
            <p:ph type="title"/>
          </p:nvPr>
        </p:nvSpPr>
        <p:spPr>
          <a:xfrm>
            <a:off x="457207" y="389975"/>
            <a:ext cx="8229600" cy="756000"/>
          </a:xfrm>
          <a:prstGeom prst="rect">
            <a:avLst/>
          </a:prstGeom>
        </p:spPr>
        <p:txBody>
          <a:bodyPr spcFirstLastPara="1" wrap="square" lIns="0" tIns="0" rIns="0" bIns="0" anchor="t" anchorCtr="0">
            <a:noAutofit/>
          </a:bodyPr>
          <a:lstStyle/>
          <a:p>
            <a:pPr marL="0" lvl="0" indent="0" algn="l" rtl="0">
              <a:spcBef>
                <a:spcPts val="0"/>
              </a:spcBef>
              <a:spcAft>
                <a:spcPts val="0"/>
              </a:spcAft>
              <a:buClr>
                <a:schemeClr val="dk1"/>
              </a:buClr>
              <a:buSzPts val="1100"/>
              <a:buFont typeface="Arial"/>
              <a:buNone/>
            </a:pPr>
            <a:r>
              <a:rPr lang="en"/>
              <a:t>Adapting the index to different contexts </a:t>
            </a:r>
            <a:endParaRPr/>
          </a:p>
          <a:p>
            <a:pPr marL="0" lvl="0" indent="0" algn="l" rtl="0">
              <a:spcBef>
                <a:spcPts val="0"/>
              </a:spcBef>
              <a:spcAft>
                <a:spcPts val="0"/>
              </a:spcAft>
              <a:buNone/>
            </a:pPr>
            <a:endParaRPr sz="3200"/>
          </a:p>
        </p:txBody>
      </p:sp>
      <p:graphicFrame>
        <p:nvGraphicFramePr>
          <p:cNvPr id="220" name="Google Shape;220;p36"/>
          <p:cNvGraphicFramePr/>
          <p:nvPr/>
        </p:nvGraphicFramePr>
        <p:xfrm>
          <a:off x="457188" y="960175"/>
          <a:ext cx="8229600" cy="3831200"/>
        </p:xfrm>
        <a:graphic>
          <a:graphicData uri="http://schemas.openxmlformats.org/drawingml/2006/table">
            <a:tbl>
              <a:tblPr>
                <a:noFill/>
                <a:tableStyleId>{BCBA7F91-4E4E-4738-A93A-C30DEE6877E1}</a:tableStyleId>
              </a:tblPr>
              <a:tblGrid>
                <a:gridCol w="4698475">
                  <a:extLst>
                    <a:ext uri="{9D8B030D-6E8A-4147-A177-3AD203B41FA5}">
                      <a16:colId xmlns:a16="http://schemas.microsoft.com/office/drawing/2014/main" val="20000"/>
                    </a:ext>
                  </a:extLst>
                </a:gridCol>
                <a:gridCol w="1275950">
                  <a:extLst>
                    <a:ext uri="{9D8B030D-6E8A-4147-A177-3AD203B41FA5}">
                      <a16:colId xmlns:a16="http://schemas.microsoft.com/office/drawing/2014/main" val="20001"/>
                    </a:ext>
                  </a:extLst>
                </a:gridCol>
                <a:gridCol w="2255175">
                  <a:extLst>
                    <a:ext uri="{9D8B030D-6E8A-4147-A177-3AD203B41FA5}">
                      <a16:colId xmlns:a16="http://schemas.microsoft.com/office/drawing/2014/main" val="20002"/>
                    </a:ext>
                  </a:extLst>
                </a:gridCol>
              </a:tblGrid>
              <a:tr h="367325">
                <a:tc>
                  <a:txBody>
                    <a:bodyPr/>
                    <a:lstStyle/>
                    <a:p>
                      <a:pPr marL="0" lvl="0" indent="0" algn="l" rtl="0">
                        <a:spcBef>
                          <a:spcPts val="0"/>
                        </a:spcBef>
                        <a:spcAft>
                          <a:spcPts val="0"/>
                        </a:spcAft>
                        <a:buNone/>
                      </a:pPr>
                      <a:r>
                        <a:rPr lang="en" sz="1200" b="1">
                          <a:latin typeface="Source Sans Pro"/>
                          <a:ea typeface="Source Sans Pro"/>
                          <a:cs typeface="Source Sans Pro"/>
                          <a:sym typeface="Source Sans Pro"/>
                        </a:rPr>
                        <a:t>Study</a:t>
                      </a:r>
                      <a:endParaRPr sz="1200" b="1">
                        <a:solidFill>
                          <a:srgbClr val="8C1515"/>
                        </a:solidFill>
                        <a:latin typeface="Source Sans Pro"/>
                        <a:ea typeface="Source Sans Pro"/>
                        <a:cs typeface="Source Sans Pro"/>
                        <a:sym typeface="Source Sans Pro"/>
                      </a:endParaRPr>
                    </a:p>
                  </a:txBody>
                  <a:tcPr marL="91450" marR="91450" marT="91450" marB="91450">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chemeClr val="lt2"/>
                    </a:solidFill>
                  </a:tcPr>
                </a:tc>
                <a:tc>
                  <a:txBody>
                    <a:bodyPr/>
                    <a:lstStyle/>
                    <a:p>
                      <a:pPr marL="0" lvl="0" indent="0" algn="l" rtl="0">
                        <a:spcBef>
                          <a:spcPts val="0"/>
                        </a:spcBef>
                        <a:spcAft>
                          <a:spcPts val="0"/>
                        </a:spcAft>
                        <a:buNone/>
                      </a:pPr>
                      <a:r>
                        <a:rPr lang="en" sz="1200" b="1">
                          <a:latin typeface="Source Sans Pro"/>
                          <a:ea typeface="Source Sans Pro"/>
                          <a:cs typeface="Source Sans Pro"/>
                          <a:sym typeface="Source Sans Pro"/>
                        </a:rPr>
                        <a:t>Country</a:t>
                      </a:r>
                      <a:endParaRPr sz="1200" b="1">
                        <a:solidFill>
                          <a:srgbClr val="666666"/>
                        </a:solidFill>
                        <a:latin typeface="Source Sans Pro"/>
                        <a:ea typeface="Source Sans Pro"/>
                        <a:cs typeface="Source Sans Pro"/>
                        <a:sym typeface="Source Sans Pro"/>
                      </a:endParaRPr>
                    </a:p>
                  </a:txBody>
                  <a:tcPr marL="91450" marR="91450" marT="91450" marB="91450">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chemeClr val="lt2"/>
                    </a:solidFill>
                  </a:tcPr>
                </a:tc>
                <a:tc>
                  <a:txBody>
                    <a:bodyPr/>
                    <a:lstStyle/>
                    <a:p>
                      <a:pPr marL="0" lvl="0" indent="0" algn="l" rtl="0">
                        <a:spcBef>
                          <a:spcPts val="0"/>
                        </a:spcBef>
                        <a:spcAft>
                          <a:spcPts val="0"/>
                        </a:spcAft>
                        <a:buNone/>
                      </a:pPr>
                      <a:r>
                        <a:rPr lang="en" sz="1200" b="1">
                          <a:latin typeface="Source Sans Pro"/>
                          <a:ea typeface="Source Sans Pro"/>
                          <a:cs typeface="Source Sans Pro"/>
                          <a:sym typeface="Source Sans Pro"/>
                        </a:rPr>
                        <a:t>Respondents</a:t>
                      </a:r>
                      <a:endParaRPr sz="1200" b="1">
                        <a:solidFill>
                          <a:srgbClr val="666666"/>
                        </a:solidFill>
                        <a:latin typeface="Source Sans Pro"/>
                        <a:ea typeface="Source Sans Pro"/>
                        <a:cs typeface="Source Sans Pro"/>
                        <a:sym typeface="Source Sans Pro"/>
                      </a:endParaRPr>
                    </a:p>
                  </a:txBody>
                  <a:tcPr marL="91450" marR="91450" marT="91450" marB="91450">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chemeClr val="lt2"/>
                    </a:solidFill>
                  </a:tcPr>
                </a:tc>
                <a:extLst>
                  <a:ext uri="{0D108BD9-81ED-4DB2-BD59-A6C34878D82A}">
                    <a16:rowId xmlns:a16="http://schemas.microsoft.com/office/drawing/2014/main" val="10000"/>
                  </a:ext>
                </a:extLst>
              </a:tr>
              <a:tr h="306950">
                <a:tc>
                  <a:txBody>
                    <a:bodyPr/>
                    <a:lstStyle/>
                    <a:p>
                      <a:pPr marL="0" lvl="0" indent="0" algn="l" rtl="0">
                        <a:lnSpc>
                          <a:spcPct val="100000"/>
                        </a:lnSpc>
                        <a:spcBef>
                          <a:spcPts val="0"/>
                        </a:spcBef>
                        <a:spcAft>
                          <a:spcPts val="0"/>
                        </a:spcAft>
                        <a:buNone/>
                      </a:pPr>
                      <a:r>
                        <a:rPr lang="en" sz="1200" b="1">
                          <a:solidFill>
                            <a:srgbClr val="8C1515"/>
                          </a:solidFill>
                          <a:latin typeface="Source Sans Pro"/>
                          <a:ea typeface="Source Sans Pro"/>
                          <a:cs typeface="Source Sans Pro"/>
                          <a:sym typeface="Source Sans Pro"/>
                        </a:rPr>
                        <a:t>“Home for Good? Obstacles and Opportunities for Refugees and Asylum Seekers in Greece.” M. Casalis et al.</a:t>
                      </a:r>
                      <a:endParaRPr sz="1200" b="1">
                        <a:solidFill>
                          <a:srgbClr val="8C1515"/>
                        </a:solidFill>
                        <a:latin typeface="Source Sans Pro"/>
                        <a:ea typeface="Source Sans Pro"/>
                        <a:cs typeface="Source Sans Pro"/>
                        <a:sym typeface="Source Sans Pro"/>
                      </a:endParaRPr>
                    </a:p>
                  </a:txBody>
                  <a:tcPr marL="91450" marR="91450" marT="45700" marB="45700">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chemeClr val="lt1"/>
                    </a:solidFill>
                  </a:tcPr>
                </a:tc>
                <a:tc>
                  <a:txBody>
                    <a:bodyPr/>
                    <a:lstStyle/>
                    <a:p>
                      <a:pPr marL="50800" lvl="0" indent="0" algn="l" rtl="0">
                        <a:lnSpc>
                          <a:spcPct val="100000"/>
                        </a:lnSpc>
                        <a:spcBef>
                          <a:spcPts val="0"/>
                        </a:spcBef>
                        <a:spcAft>
                          <a:spcPts val="0"/>
                        </a:spcAft>
                        <a:buNone/>
                      </a:pPr>
                      <a:r>
                        <a:rPr lang="en" sz="1200">
                          <a:solidFill>
                            <a:srgbClr val="666666"/>
                          </a:solidFill>
                          <a:latin typeface="Source Sans Pro"/>
                          <a:ea typeface="Source Sans Pro"/>
                          <a:cs typeface="Source Sans Pro"/>
                          <a:sym typeface="Source Sans Pro"/>
                        </a:rPr>
                        <a:t>Greece</a:t>
                      </a:r>
                      <a:endParaRPr sz="1200">
                        <a:solidFill>
                          <a:srgbClr val="666666"/>
                        </a:solidFill>
                        <a:latin typeface="Source Sans Pro"/>
                        <a:ea typeface="Source Sans Pro"/>
                        <a:cs typeface="Source Sans Pro"/>
                        <a:sym typeface="Source Sans Pro"/>
                      </a:endParaRPr>
                    </a:p>
                  </a:txBody>
                  <a:tcPr marL="91450" marR="91450" marT="45700" marB="45700">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chemeClr val="lt1"/>
                    </a:solidFill>
                  </a:tcPr>
                </a:tc>
                <a:tc>
                  <a:txBody>
                    <a:bodyPr/>
                    <a:lstStyle/>
                    <a:p>
                      <a:pPr marL="50800" lvl="0" indent="0" algn="l" rtl="0">
                        <a:lnSpc>
                          <a:spcPct val="100000"/>
                        </a:lnSpc>
                        <a:spcBef>
                          <a:spcPts val="0"/>
                        </a:spcBef>
                        <a:spcAft>
                          <a:spcPts val="0"/>
                        </a:spcAft>
                        <a:buNone/>
                      </a:pPr>
                      <a:r>
                        <a:rPr lang="en" sz="1200">
                          <a:solidFill>
                            <a:srgbClr val="666666"/>
                          </a:solidFill>
                          <a:latin typeface="Source Sans Pro"/>
                          <a:ea typeface="Source Sans Pro"/>
                          <a:cs typeface="Source Sans Pro"/>
                          <a:sym typeface="Source Sans Pro"/>
                        </a:rPr>
                        <a:t>Refugees and asylum seekers</a:t>
                      </a:r>
                      <a:endParaRPr sz="1200">
                        <a:solidFill>
                          <a:srgbClr val="666666"/>
                        </a:solidFill>
                        <a:latin typeface="Source Sans Pro"/>
                        <a:ea typeface="Source Sans Pro"/>
                        <a:cs typeface="Source Sans Pro"/>
                        <a:sym typeface="Source Sans Pro"/>
                      </a:endParaRPr>
                    </a:p>
                  </a:txBody>
                  <a:tcPr marL="91450" marR="91450" marT="45700" marB="45700">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306950">
                <a:tc>
                  <a:txBody>
                    <a:bodyPr/>
                    <a:lstStyle/>
                    <a:p>
                      <a:pPr marL="0" lvl="0" indent="0" algn="l" rtl="0">
                        <a:lnSpc>
                          <a:spcPct val="100000"/>
                        </a:lnSpc>
                        <a:spcBef>
                          <a:spcPts val="0"/>
                        </a:spcBef>
                        <a:spcAft>
                          <a:spcPts val="0"/>
                        </a:spcAft>
                        <a:buNone/>
                      </a:pPr>
                      <a:r>
                        <a:rPr lang="en" sz="1200" b="1">
                          <a:solidFill>
                            <a:srgbClr val="8C1515"/>
                          </a:solidFill>
                          <a:latin typeface="Source Sans Pro"/>
                          <a:ea typeface="Source Sans Pro"/>
                          <a:cs typeface="Source Sans Pro"/>
                          <a:sym typeface="Source Sans Pro"/>
                        </a:rPr>
                        <a:t>Multidimensional Integration Measurement Toolkit (multiple reports) </a:t>
                      </a:r>
                      <a:endParaRPr sz="1200" b="1">
                        <a:solidFill>
                          <a:srgbClr val="8C1515"/>
                        </a:solidFill>
                        <a:latin typeface="Source Sans Pro"/>
                        <a:ea typeface="Source Sans Pro"/>
                        <a:cs typeface="Source Sans Pro"/>
                        <a:sym typeface="Source Sans Pro"/>
                      </a:endParaRPr>
                    </a:p>
                  </a:txBody>
                  <a:tcPr marL="91450" marR="91450" marT="45700" marB="45700">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chemeClr val="lt1"/>
                    </a:solidFill>
                  </a:tcPr>
                </a:tc>
                <a:tc>
                  <a:txBody>
                    <a:bodyPr/>
                    <a:lstStyle/>
                    <a:p>
                      <a:pPr marL="50800" lvl="0" indent="0" algn="l" rtl="0">
                        <a:lnSpc>
                          <a:spcPct val="100000"/>
                        </a:lnSpc>
                        <a:spcBef>
                          <a:spcPts val="0"/>
                        </a:spcBef>
                        <a:spcAft>
                          <a:spcPts val="0"/>
                        </a:spcAft>
                        <a:buNone/>
                      </a:pPr>
                      <a:r>
                        <a:rPr lang="en" sz="1200">
                          <a:solidFill>
                            <a:srgbClr val="666666"/>
                          </a:solidFill>
                          <a:latin typeface="Source Sans Pro"/>
                          <a:ea typeface="Source Sans Pro"/>
                          <a:cs typeface="Source Sans Pro"/>
                          <a:sym typeface="Source Sans Pro"/>
                        </a:rPr>
                        <a:t>Brazil, Dominican Republic, Peru</a:t>
                      </a:r>
                      <a:endParaRPr sz="1200">
                        <a:solidFill>
                          <a:srgbClr val="666666"/>
                        </a:solidFill>
                        <a:latin typeface="Source Sans Pro"/>
                        <a:ea typeface="Source Sans Pro"/>
                        <a:cs typeface="Source Sans Pro"/>
                        <a:sym typeface="Source Sans Pro"/>
                      </a:endParaRPr>
                    </a:p>
                  </a:txBody>
                  <a:tcPr marL="91450" marR="91450" marT="45700" marB="45700">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chemeClr val="lt1"/>
                    </a:solidFill>
                  </a:tcPr>
                </a:tc>
                <a:tc>
                  <a:txBody>
                    <a:bodyPr/>
                    <a:lstStyle/>
                    <a:p>
                      <a:pPr marL="50800" lvl="0" indent="0" algn="l" rtl="0">
                        <a:lnSpc>
                          <a:spcPct val="100000"/>
                        </a:lnSpc>
                        <a:spcBef>
                          <a:spcPts val="0"/>
                        </a:spcBef>
                        <a:spcAft>
                          <a:spcPts val="0"/>
                        </a:spcAft>
                        <a:buNone/>
                      </a:pPr>
                      <a:r>
                        <a:rPr lang="en" sz="1200">
                          <a:solidFill>
                            <a:srgbClr val="666666"/>
                          </a:solidFill>
                          <a:latin typeface="Source Sans Pro"/>
                          <a:ea typeface="Source Sans Pro"/>
                          <a:cs typeface="Source Sans Pro"/>
                          <a:sym typeface="Source Sans Pro"/>
                        </a:rPr>
                        <a:t>Venezuelan and Haitian migrants</a:t>
                      </a:r>
                      <a:endParaRPr sz="1200">
                        <a:solidFill>
                          <a:srgbClr val="666666"/>
                        </a:solidFill>
                        <a:latin typeface="Source Sans Pro"/>
                        <a:ea typeface="Source Sans Pro"/>
                        <a:cs typeface="Source Sans Pro"/>
                        <a:sym typeface="Source Sans Pro"/>
                      </a:endParaRPr>
                    </a:p>
                  </a:txBody>
                  <a:tcPr marL="91450" marR="91450" marT="45700" marB="45700">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r h="306950">
                <a:tc>
                  <a:txBody>
                    <a:bodyPr/>
                    <a:lstStyle/>
                    <a:p>
                      <a:pPr marL="0" lvl="0" indent="0" algn="l" rtl="0">
                        <a:lnSpc>
                          <a:spcPct val="100000"/>
                        </a:lnSpc>
                        <a:spcBef>
                          <a:spcPts val="0"/>
                        </a:spcBef>
                        <a:spcAft>
                          <a:spcPts val="0"/>
                        </a:spcAft>
                        <a:buNone/>
                      </a:pPr>
                      <a:r>
                        <a:rPr lang="en" sz="1200" b="1">
                          <a:solidFill>
                            <a:srgbClr val="8C1515"/>
                          </a:solidFill>
                          <a:latin typeface="Source Sans Pro"/>
                          <a:ea typeface="Source Sans Pro"/>
                          <a:cs typeface="Source Sans Pro"/>
                          <a:sym typeface="Source Sans Pro"/>
                        </a:rPr>
                        <a:t>IPL, Civic and linguistic training for immigrants</a:t>
                      </a:r>
                      <a:endParaRPr sz="1200" b="1">
                        <a:solidFill>
                          <a:srgbClr val="8C1515"/>
                        </a:solidFill>
                        <a:latin typeface="Source Sans Pro"/>
                        <a:ea typeface="Source Sans Pro"/>
                        <a:cs typeface="Source Sans Pro"/>
                        <a:sym typeface="Source Sans Pro"/>
                      </a:endParaRPr>
                    </a:p>
                  </a:txBody>
                  <a:tcPr marL="91450" marR="91450" marT="45700" marB="45700">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chemeClr val="lt1"/>
                    </a:solidFill>
                  </a:tcPr>
                </a:tc>
                <a:tc>
                  <a:txBody>
                    <a:bodyPr/>
                    <a:lstStyle/>
                    <a:p>
                      <a:pPr marL="50800" lvl="0" indent="0" algn="l" rtl="0">
                        <a:lnSpc>
                          <a:spcPct val="100000"/>
                        </a:lnSpc>
                        <a:spcBef>
                          <a:spcPts val="0"/>
                        </a:spcBef>
                        <a:spcAft>
                          <a:spcPts val="0"/>
                        </a:spcAft>
                        <a:buNone/>
                      </a:pPr>
                      <a:r>
                        <a:rPr lang="en" sz="1200">
                          <a:solidFill>
                            <a:srgbClr val="666666"/>
                          </a:solidFill>
                          <a:latin typeface="Source Sans Pro"/>
                          <a:ea typeface="Source Sans Pro"/>
                          <a:cs typeface="Source Sans Pro"/>
                          <a:sym typeface="Source Sans Pro"/>
                        </a:rPr>
                        <a:t>France</a:t>
                      </a:r>
                      <a:endParaRPr sz="1200">
                        <a:solidFill>
                          <a:srgbClr val="666666"/>
                        </a:solidFill>
                        <a:latin typeface="Source Sans Pro"/>
                        <a:ea typeface="Source Sans Pro"/>
                        <a:cs typeface="Source Sans Pro"/>
                        <a:sym typeface="Source Sans Pro"/>
                      </a:endParaRPr>
                    </a:p>
                  </a:txBody>
                  <a:tcPr marL="91450" marR="91450" marT="45700" marB="45700">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chemeClr val="lt1"/>
                    </a:solidFill>
                  </a:tcPr>
                </a:tc>
                <a:tc>
                  <a:txBody>
                    <a:bodyPr/>
                    <a:lstStyle/>
                    <a:p>
                      <a:pPr marL="50800" lvl="0" indent="0" algn="l" rtl="0">
                        <a:lnSpc>
                          <a:spcPct val="100000"/>
                        </a:lnSpc>
                        <a:spcBef>
                          <a:spcPts val="0"/>
                        </a:spcBef>
                        <a:spcAft>
                          <a:spcPts val="0"/>
                        </a:spcAft>
                        <a:buNone/>
                      </a:pPr>
                      <a:r>
                        <a:rPr lang="en" sz="1200">
                          <a:solidFill>
                            <a:srgbClr val="666666"/>
                          </a:solidFill>
                          <a:latin typeface="Source Sans Pro"/>
                          <a:ea typeface="Source Sans Pro"/>
                          <a:cs typeface="Source Sans Pro"/>
                          <a:sym typeface="Source Sans Pro"/>
                        </a:rPr>
                        <a:t>Asylum seekers</a:t>
                      </a:r>
                      <a:endParaRPr sz="1200">
                        <a:solidFill>
                          <a:srgbClr val="666666"/>
                        </a:solidFill>
                        <a:latin typeface="Source Sans Pro"/>
                        <a:ea typeface="Source Sans Pro"/>
                        <a:cs typeface="Source Sans Pro"/>
                        <a:sym typeface="Source Sans Pro"/>
                      </a:endParaRPr>
                    </a:p>
                  </a:txBody>
                  <a:tcPr marL="91450" marR="91450" marT="45700" marB="45700">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chemeClr val="lt1"/>
                    </a:solidFill>
                  </a:tcPr>
                </a:tc>
                <a:extLst>
                  <a:ext uri="{0D108BD9-81ED-4DB2-BD59-A6C34878D82A}">
                    <a16:rowId xmlns:a16="http://schemas.microsoft.com/office/drawing/2014/main" val="10003"/>
                  </a:ext>
                </a:extLst>
              </a:tr>
              <a:tr h="306925">
                <a:tc>
                  <a:txBody>
                    <a:bodyPr/>
                    <a:lstStyle/>
                    <a:p>
                      <a:pPr marL="0" lvl="0" indent="0" algn="l" rtl="0">
                        <a:lnSpc>
                          <a:spcPct val="100000"/>
                        </a:lnSpc>
                        <a:spcBef>
                          <a:spcPts val="0"/>
                        </a:spcBef>
                        <a:spcAft>
                          <a:spcPts val="0"/>
                        </a:spcAft>
                        <a:buNone/>
                      </a:pPr>
                      <a:r>
                        <a:rPr lang="en" sz="1200" b="1">
                          <a:solidFill>
                            <a:srgbClr val="8C1515"/>
                          </a:solidFill>
                          <a:latin typeface="Source Sans Pro"/>
                          <a:ea typeface="Source Sans Pro"/>
                          <a:cs typeface="Source Sans Pro"/>
                          <a:sym typeface="Source Sans Pro"/>
                        </a:rPr>
                        <a:t>Naturalize New York (multiple studies). </a:t>
                      </a:r>
                      <a:r>
                        <a:rPr lang="en" sz="1200" b="1">
                          <a:solidFill>
                            <a:schemeClr val="accent1"/>
                          </a:solidFill>
                          <a:latin typeface="Source Sans Pro"/>
                          <a:ea typeface="Source Sans Pro"/>
                          <a:cs typeface="Source Sans Pro"/>
                          <a:sym typeface="Source Sans Pro"/>
                        </a:rPr>
                        <a:t>M. Hotard et al.</a:t>
                      </a:r>
                      <a:endParaRPr sz="1200" b="1">
                        <a:solidFill>
                          <a:srgbClr val="8C1515"/>
                        </a:solidFill>
                        <a:latin typeface="Source Sans Pro"/>
                        <a:ea typeface="Source Sans Pro"/>
                        <a:cs typeface="Source Sans Pro"/>
                        <a:sym typeface="Source Sans Pro"/>
                      </a:endParaRPr>
                    </a:p>
                  </a:txBody>
                  <a:tcPr marL="91450" marR="91450" marT="45700" marB="45700">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chemeClr val="lt1"/>
                    </a:solidFill>
                  </a:tcPr>
                </a:tc>
                <a:tc>
                  <a:txBody>
                    <a:bodyPr/>
                    <a:lstStyle/>
                    <a:p>
                      <a:pPr marL="50800" lvl="0" indent="0" algn="l" rtl="0">
                        <a:lnSpc>
                          <a:spcPct val="100000"/>
                        </a:lnSpc>
                        <a:spcBef>
                          <a:spcPts val="0"/>
                        </a:spcBef>
                        <a:spcAft>
                          <a:spcPts val="0"/>
                        </a:spcAft>
                        <a:buNone/>
                      </a:pPr>
                      <a:r>
                        <a:rPr lang="en" sz="1200">
                          <a:solidFill>
                            <a:srgbClr val="666666"/>
                          </a:solidFill>
                          <a:latin typeface="Source Sans Pro"/>
                          <a:ea typeface="Source Sans Pro"/>
                          <a:cs typeface="Source Sans Pro"/>
                          <a:sym typeface="Source Sans Pro"/>
                        </a:rPr>
                        <a:t>United States</a:t>
                      </a:r>
                      <a:endParaRPr sz="1200">
                        <a:solidFill>
                          <a:srgbClr val="666666"/>
                        </a:solidFill>
                        <a:latin typeface="Source Sans Pro"/>
                        <a:ea typeface="Source Sans Pro"/>
                        <a:cs typeface="Source Sans Pro"/>
                        <a:sym typeface="Source Sans Pro"/>
                      </a:endParaRPr>
                    </a:p>
                  </a:txBody>
                  <a:tcPr marL="91450" marR="91450" marT="45700" marB="45700">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chemeClr val="lt1"/>
                    </a:solidFill>
                  </a:tcPr>
                </a:tc>
                <a:tc>
                  <a:txBody>
                    <a:bodyPr/>
                    <a:lstStyle/>
                    <a:p>
                      <a:pPr marL="50800" lvl="0" indent="0" algn="l" rtl="0">
                        <a:lnSpc>
                          <a:spcPct val="100000"/>
                        </a:lnSpc>
                        <a:spcBef>
                          <a:spcPts val="0"/>
                        </a:spcBef>
                        <a:spcAft>
                          <a:spcPts val="0"/>
                        </a:spcAft>
                        <a:buNone/>
                      </a:pPr>
                      <a:r>
                        <a:rPr lang="en" sz="1200">
                          <a:solidFill>
                            <a:srgbClr val="666666"/>
                          </a:solidFill>
                          <a:latin typeface="Source Sans Pro"/>
                          <a:ea typeface="Source Sans Pro"/>
                          <a:cs typeface="Source Sans Pro"/>
                          <a:sym typeface="Source Sans Pro"/>
                        </a:rPr>
                        <a:t>NY permanent residents</a:t>
                      </a:r>
                      <a:endParaRPr sz="1200">
                        <a:solidFill>
                          <a:srgbClr val="666666"/>
                        </a:solidFill>
                        <a:latin typeface="Source Sans Pro"/>
                        <a:ea typeface="Source Sans Pro"/>
                        <a:cs typeface="Source Sans Pro"/>
                        <a:sym typeface="Source Sans Pro"/>
                      </a:endParaRPr>
                    </a:p>
                  </a:txBody>
                  <a:tcPr marL="91450" marR="91450" marT="45700" marB="45700">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chemeClr val="lt1"/>
                    </a:solidFill>
                  </a:tcPr>
                </a:tc>
                <a:extLst>
                  <a:ext uri="{0D108BD9-81ED-4DB2-BD59-A6C34878D82A}">
                    <a16:rowId xmlns:a16="http://schemas.microsoft.com/office/drawing/2014/main" val="10004"/>
                  </a:ext>
                </a:extLst>
              </a:tr>
              <a:tr h="223050">
                <a:tc>
                  <a:txBody>
                    <a:bodyPr/>
                    <a:lstStyle/>
                    <a:p>
                      <a:pPr marL="0" lvl="0" indent="0" algn="l" rtl="0">
                        <a:lnSpc>
                          <a:spcPct val="100000"/>
                        </a:lnSpc>
                        <a:spcBef>
                          <a:spcPts val="0"/>
                        </a:spcBef>
                        <a:spcAft>
                          <a:spcPts val="0"/>
                        </a:spcAft>
                        <a:buNone/>
                      </a:pPr>
                      <a:r>
                        <a:rPr lang="en" sz="1200" b="1">
                          <a:solidFill>
                            <a:srgbClr val="8C1515"/>
                          </a:solidFill>
                          <a:latin typeface="Source Sans Pro"/>
                          <a:ea typeface="Source Sans Pro"/>
                          <a:cs typeface="Source Sans Pro"/>
                          <a:sym typeface="Source Sans Pro"/>
                        </a:rPr>
                        <a:t>“The Dynamics of Refugee Return.” </a:t>
                      </a:r>
                      <a:r>
                        <a:rPr lang="en" sz="1200" b="1">
                          <a:solidFill>
                            <a:schemeClr val="accent1"/>
                          </a:solidFill>
                          <a:latin typeface="Source Sans Pro"/>
                          <a:ea typeface="Source Sans Pro"/>
                          <a:cs typeface="Source Sans Pro"/>
                          <a:sym typeface="Source Sans Pro"/>
                        </a:rPr>
                        <a:t>A. Alrababa’h et al.</a:t>
                      </a:r>
                      <a:endParaRPr sz="1200" b="1">
                        <a:solidFill>
                          <a:srgbClr val="8C1515"/>
                        </a:solidFill>
                        <a:latin typeface="Source Sans Pro"/>
                        <a:ea typeface="Source Sans Pro"/>
                        <a:cs typeface="Source Sans Pro"/>
                        <a:sym typeface="Source Sans Pro"/>
                      </a:endParaRPr>
                    </a:p>
                  </a:txBody>
                  <a:tcPr marL="91450" marR="91450" marT="45700" marB="45700">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chemeClr val="lt1"/>
                    </a:solidFill>
                  </a:tcPr>
                </a:tc>
                <a:tc>
                  <a:txBody>
                    <a:bodyPr/>
                    <a:lstStyle/>
                    <a:p>
                      <a:pPr marL="50800" lvl="0" indent="0" algn="l" rtl="0">
                        <a:lnSpc>
                          <a:spcPct val="100000"/>
                        </a:lnSpc>
                        <a:spcBef>
                          <a:spcPts val="0"/>
                        </a:spcBef>
                        <a:spcAft>
                          <a:spcPts val="0"/>
                        </a:spcAft>
                        <a:buNone/>
                      </a:pPr>
                      <a:r>
                        <a:rPr lang="en" sz="1200">
                          <a:solidFill>
                            <a:srgbClr val="666666"/>
                          </a:solidFill>
                          <a:latin typeface="Source Sans Pro"/>
                          <a:ea typeface="Source Sans Pro"/>
                          <a:cs typeface="Source Sans Pro"/>
                          <a:sym typeface="Source Sans Pro"/>
                        </a:rPr>
                        <a:t>Lebanon</a:t>
                      </a:r>
                      <a:endParaRPr sz="1200">
                        <a:solidFill>
                          <a:srgbClr val="666666"/>
                        </a:solidFill>
                        <a:latin typeface="Source Sans Pro"/>
                        <a:ea typeface="Source Sans Pro"/>
                        <a:cs typeface="Source Sans Pro"/>
                        <a:sym typeface="Source Sans Pro"/>
                      </a:endParaRPr>
                    </a:p>
                  </a:txBody>
                  <a:tcPr marL="91450" marR="91450" marT="45700" marB="45700">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chemeClr val="lt1"/>
                    </a:solidFill>
                  </a:tcPr>
                </a:tc>
                <a:tc>
                  <a:txBody>
                    <a:bodyPr/>
                    <a:lstStyle/>
                    <a:p>
                      <a:pPr marL="50800" lvl="0" indent="0" algn="l" rtl="0">
                        <a:lnSpc>
                          <a:spcPct val="100000"/>
                        </a:lnSpc>
                        <a:spcBef>
                          <a:spcPts val="0"/>
                        </a:spcBef>
                        <a:spcAft>
                          <a:spcPts val="0"/>
                        </a:spcAft>
                        <a:buNone/>
                      </a:pPr>
                      <a:r>
                        <a:rPr lang="en" sz="1200">
                          <a:solidFill>
                            <a:srgbClr val="666666"/>
                          </a:solidFill>
                          <a:latin typeface="Source Sans Pro"/>
                          <a:ea typeface="Source Sans Pro"/>
                          <a:cs typeface="Source Sans Pro"/>
                          <a:sym typeface="Source Sans Pro"/>
                        </a:rPr>
                        <a:t>Syrian refugees</a:t>
                      </a:r>
                      <a:endParaRPr sz="1200">
                        <a:solidFill>
                          <a:srgbClr val="666666"/>
                        </a:solidFill>
                        <a:latin typeface="Source Sans Pro"/>
                        <a:ea typeface="Source Sans Pro"/>
                        <a:cs typeface="Source Sans Pro"/>
                        <a:sym typeface="Source Sans Pro"/>
                      </a:endParaRPr>
                    </a:p>
                  </a:txBody>
                  <a:tcPr marL="91450" marR="91450" marT="45700" marB="45700">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chemeClr val="lt1"/>
                    </a:solidFill>
                  </a:tcPr>
                </a:tc>
                <a:extLst>
                  <a:ext uri="{0D108BD9-81ED-4DB2-BD59-A6C34878D82A}">
                    <a16:rowId xmlns:a16="http://schemas.microsoft.com/office/drawing/2014/main" val="10005"/>
                  </a:ext>
                </a:extLst>
              </a:tr>
              <a:tr h="212575">
                <a:tc>
                  <a:txBody>
                    <a:bodyPr/>
                    <a:lstStyle/>
                    <a:p>
                      <a:pPr marL="0" lvl="0" indent="0" algn="l" rtl="0">
                        <a:lnSpc>
                          <a:spcPct val="100000"/>
                        </a:lnSpc>
                        <a:spcBef>
                          <a:spcPts val="0"/>
                        </a:spcBef>
                        <a:spcAft>
                          <a:spcPts val="0"/>
                        </a:spcAft>
                        <a:buNone/>
                      </a:pPr>
                      <a:r>
                        <a:rPr lang="en" sz="1200" b="1">
                          <a:solidFill>
                            <a:srgbClr val="8C1515"/>
                          </a:solidFill>
                          <a:latin typeface="Source Sans Pro"/>
                          <a:ea typeface="Source Sans Pro"/>
                          <a:cs typeface="Source Sans Pro"/>
                          <a:sym typeface="Source Sans Pro"/>
                        </a:rPr>
                        <a:t>“Seeking connection.” </a:t>
                      </a:r>
                      <a:r>
                        <a:rPr lang="en" sz="1200" b="1">
                          <a:solidFill>
                            <a:schemeClr val="accent1"/>
                          </a:solidFill>
                          <a:latin typeface="Source Sans Pro"/>
                          <a:ea typeface="Source Sans Pro"/>
                          <a:cs typeface="Source Sans Pro"/>
                          <a:sym typeface="Source Sans Pro"/>
                        </a:rPr>
                        <a:t>R. Miller et al.</a:t>
                      </a:r>
                      <a:endParaRPr sz="1200" b="1">
                        <a:solidFill>
                          <a:srgbClr val="8C1515"/>
                        </a:solidFill>
                        <a:latin typeface="Source Sans Pro"/>
                        <a:ea typeface="Source Sans Pro"/>
                        <a:cs typeface="Source Sans Pro"/>
                        <a:sym typeface="Source Sans Pro"/>
                      </a:endParaRPr>
                    </a:p>
                  </a:txBody>
                  <a:tcPr marL="91450" marR="91450" marT="45700" marB="45700">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chemeClr val="lt1"/>
                    </a:solidFill>
                  </a:tcPr>
                </a:tc>
                <a:tc>
                  <a:txBody>
                    <a:bodyPr/>
                    <a:lstStyle/>
                    <a:p>
                      <a:pPr marL="50800" lvl="0" indent="0" algn="l" rtl="0">
                        <a:lnSpc>
                          <a:spcPct val="100000"/>
                        </a:lnSpc>
                        <a:spcBef>
                          <a:spcPts val="0"/>
                        </a:spcBef>
                        <a:spcAft>
                          <a:spcPts val="0"/>
                        </a:spcAft>
                        <a:buNone/>
                      </a:pPr>
                      <a:r>
                        <a:rPr lang="en" sz="1200">
                          <a:solidFill>
                            <a:srgbClr val="666666"/>
                          </a:solidFill>
                          <a:latin typeface="Source Sans Pro"/>
                          <a:ea typeface="Source Sans Pro"/>
                          <a:cs typeface="Source Sans Pro"/>
                          <a:sym typeface="Source Sans Pro"/>
                        </a:rPr>
                        <a:t>Japan</a:t>
                      </a:r>
                      <a:endParaRPr sz="1200">
                        <a:solidFill>
                          <a:srgbClr val="666666"/>
                        </a:solidFill>
                        <a:latin typeface="Source Sans Pro"/>
                        <a:ea typeface="Source Sans Pro"/>
                        <a:cs typeface="Source Sans Pro"/>
                        <a:sym typeface="Source Sans Pro"/>
                      </a:endParaRPr>
                    </a:p>
                  </a:txBody>
                  <a:tcPr marL="91450" marR="91450" marT="45700" marB="45700">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chemeClr val="lt1"/>
                    </a:solidFill>
                  </a:tcPr>
                </a:tc>
                <a:tc>
                  <a:txBody>
                    <a:bodyPr/>
                    <a:lstStyle/>
                    <a:p>
                      <a:pPr marL="50800" lvl="0" indent="0" algn="l" rtl="0">
                        <a:lnSpc>
                          <a:spcPct val="100000"/>
                        </a:lnSpc>
                        <a:spcBef>
                          <a:spcPts val="0"/>
                        </a:spcBef>
                        <a:spcAft>
                          <a:spcPts val="0"/>
                        </a:spcAft>
                        <a:buNone/>
                      </a:pPr>
                      <a:r>
                        <a:rPr lang="en" sz="1200">
                          <a:solidFill>
                            <a:srgbClr val="666666"/>
                          </a:solidFill>
                          <a:latin typeface="Source Sans Pro"/>
                          <a:ea typeface="Source Sans Pro"/>
                          <a:cs typeface="Source Sans Pro"/>
                          <a:sym typeface="Source Sans Pro"/>
                        </a:rPr>
                        <a:t>International migrants</a:t>
                      </a:r>
                      <a:endParaRPr sz="1200">
                        <a:solidFill>
                          <a:srgbClr val="666666"/>
                        </a:solidFill>
                        <a:latin typeface="Source Sans Pro"/>
                        <a:ea typeface="Source Sans Pro"/>
                        <a:cs typeface="Source Sans Pro"/>
                        <a:sym typeface="Source Sans Pro"/>
                      </a:endParaRPr>
                    </a:p>
                  </a:txBody>
                  <a:tcPr marL="91450" marR="91450" marT="45700" marB="45700">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chemeClr val="lt1"/>
                    </a:solidFill>
                  </a:tcPr>
                </a:tc>
                <a:extLst>
                  <a:ext uri="{0D108BD9-81ED-4DB2-BD59-A6C34878D82A}">
                    <a16:rowId xmlns:a16="http://schemas.microsoft.com/office/drawing/2014/main" val="10006"/>
                  </a:ext>
                </a:extLst>
              </a:tr>
              <a:tr h="160125">
                <a:tc>
                  <a:txBody>
                    <a:bodyPr/>
                    <a:lstStyle/>
                    <a:p>
                      <a:pPr marL="0" lvl="0" indent="0" algn="l" rtl="0">
                        <a:lnSpc>
                          <a:spcPct val="100000"/>
                        </a:lnSpc>
                        <a:spcBef>
                          <a:spcPts val="0"/>
                        </a:spcBef>
                        <a:spcAft>
                          <a:spcPts val="0"/>
                        </a:spcAft>
                        <a:buNone/>
                      </a:pPr>
                      <a:r>
                        <a:rPr lang="en" sz="1200" b="1">
                          <a:solidFill>
                            <a:srgbClr val="8C1515"/>
                          </a:solidFill>
                          <a:latin typeface="Source Sans Pro"/>
                          <a:ea typeface="Source Sans Pro"/>
                          <a:cs typeface="Source Sans Pro"/>
                          <a:sym typeface="Source Sans Pro"/>
                        </a:rPr>
                        <a:t>“Integration Is Correlated With Mental Health.” </a:t>
                      </a:r>
                      <a:r>
                        <a:rPr lang="en" sz="1200" b="1">
                          <a:solidFill>
                            <a:schemeClr val="accent1"/>
                          </a:solidFill>
                          <a:latin typeface="Source Sans Pro"/>
                          <a:ea typeface="Source Sans Pro"/>
                          <a:cs typeface="Source Sans Pro"/>
                          <a:sym typeface="Source Sans Pro"/>
                        </a:rPr>
                        <a:t>S. Harris et al.</a:t>
                      </a:r>
                      <a:endParaRPr sz="1200" b="1">
                        <a:solidFill>
                          <a:srgbClr val="8C1515"/>
                        </a:solidFill>
                        <a:latin typeface="Source Sans Pro"/>
                        <a:ea typeface="Source Sans Pro"/>
                        <a:cs typeface="Source Sans Pro"/>
                        <a:sym typeface="Source Sans Pro"/>
                      </a:endParaRPr>
                    </a:p>
                  </a:txBody>
                  <a:tcPr marL="91450" marR="91450" marT="45700" marB="45700">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chemeClr val="lt1"/>
                    </a:solidFill>
                  </a:tcPr>
                </a:tc>
                <a:tc>
                  <a:txBody>
                    <a:bodyPr/>
                    <a:lstStyle/>
                    <a:p>
                      <a:pPr marL="50800" lvl="0" indent="0" algn="l" rtl="0">
                        <a:lnSpc>
                          <a:spcPct val="100000"/>
                        </a:lnSpc>
                        <a:spcBef>
                          <a:spcPts val="0"/>
                        </a:spcBef>
                        <a:spcAft>
                          <a:spcPts val="0"/>
                        </a:spcAft>
                        <a:buNone/>
                      </a:pPr>
                      <a:r>
                        <a:rPr lang="en" sz="1200">
                          <a:solidFill>
                            <a:srgbClr val="666666"/>
                          </a:solidFill>
                          <a:latin typeface="Source Sans Pro"/>
                          <a:ea typeface="Source Sans Pro"/>
                          <a:cs typeface="Source Sans Pro"/>
                          <a:sym typeface="Source Sans Pro"/>
                        </a:rPr>
                        <a:t>Norway</a:t>
                      </a:r>
                      <a:endParaRPr sz="1200">
                        <a:solidFill>
                          <a:srgbClr val="666666"/>
                        </a:solidFill>
                        <a:latin typeface="Source Sans Pro"/>
                        <a:ea typeface="Source Sans Pro"/>
                        <a:cs typeface="Source Sans Pro"/>
                        <a:sym typeface="Source Sans Pro"/>
                      </a:endParaRPr>
                    </a:p>
                  </a:txBody>
                  <a:tcPr marL="91450" marR="91450" marT="45700" marB="45700">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chemeClr val="lt1"/>
                    </a:solidFill>
                  </a:tcPr>
                </a:tc>
                <a:tc>
                  <a:txBody>
                    <a:bodyPr/>
                    <a:lstStyle/>
                    <a:p>
                      <a:pPr marL="50800" lvl="0" indent="0" algn="l" rtl="0">
                        <a:lnSpc>
                          <a:spcPct val="100000"/>
                        </a:lnSpc>
                        <a:spcBef>
                          <a:spcPts val="0"/>
                        </a:spcBef>
                        <a:spcAft>
                          <a:spcPts val="0"/>
                        </a:spcAft>
                        <a:buNone/>
                      </a:pPr>
                      <a:r>
                        <a:rPr lang="en" sz="1200">
                          <a:solidFill>
                            <a:srgbClr val="666666"/>
                          </a:solidFill>
                          <a:latin typeface="Source Sans Pro"/>
                          <a:ea typeface="Source Sans Pro"/>
                          <a:cs typeface="Source Sans Pro"/>
                          <a:sym typeface="Source Sans Pro"/>
                        </a:rPr>
                        <a:t>Syrian refugees</a:t>
                      </a:r>
                      <a:endParaRPr sz="1200">
                        <a:solidFill>
                          <a:srgbClr val="666666"/>
                        </a:solidFill>
                        <a:latin typeface="Source Sans Pro"/>
                        <a:ea typeface="Source Sans Pro"/>
                        <a:cs typeface="Source Sans Pro"/>
                        <a:sym typeface="Source Sans Pro"/>
                      </a:endParaRPr>
                    </a:p>
                  </a:txBody>
                  <a:tcPr marL="91450" marR="91450" marT="45700" marB="45700">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chemeClr val="lt1"/>
                    </a:solidFill>
                  </a:tcPr>
                </a:tc>
                <a:extLst>
                  <a:ext uri="{0D108BD9-81ED-4DB2-BD59-A6C34878D82A}">
                    <a16:rowId xmlns:a16="http://schemas.microsoft.com/office/drawing/2014/main" val="10007"/>
                  </a:ext>
                </a:extLst>
              </a:tr>
              <a:tr h="472800">
                <a:tc>
                  <a:txBody>
                    <a:bodyPr/>
                    <a:lstStyle/>
                    <a:p>
                      <a:pPr marL="0" lvl="0" indent="0" algn="l" rtl="0">
                        <a:lnSpc>
                          <a:spcPct val="100000"/>
                        </a:lnSpc>
                        <a:spcBef>
                          <a:spcPts val="0"/>
                        </a:spcBef>
                        <a:spcAft>
                          <a:spcPts val="0"/>
                        </a:spcAft>
                        <a:buNone/>
                      </a:pPr>
                      <a:r>
                        <a:rPr lang="en" sz="1200" b="1">
                          <a:solidFill>
                            <a:srgbClr val="8C1515"/>
                          </a:solidFill>
                          <a:latin typeface="Source Sans Pro"/>
                          <a:ea typeface="Source Sans Pro"/>
                          <a:cs typeface="Source Sans Pro"/>
                          <a:sym typeface="Source Sans Pro"/>
                        </a:rPr>
                        <a:t>“A transdiagnostic psychological intervention for Afghan asylum seekers &amp; refugees in Austria.” </a:t>
                      </a:r>
                      <a:r>
                        <a:rPr lang="en" sz="1200" b="1">
                          <a:solidFill>
                            <a:schemeClr val="accent1"/>
                          </a:solidFill>
                          <a:latin typeface="Source Sans Pro"/>
                          <a:ea typeface="Source Sans Pro"/>
                          <a:cs typeface="Source Sans Pro"/>
                          <a:sym typeface="Source Sans Pro"/>
                        </a:rPr>
                        <a:t>M. Knefel et al.</a:t>
                      </a:r>
                      <a:endParaRPr sz="1200" b="1">
                        <a:solidFill>
                          <a:srgbClr val="8C1515"/>
                        </a:solidFill>
                        <a:latin typeface="Source Sans Pro"/>
                        <a:ea typeface="Source Sans Pro"/>
                        <a:cs typeface="Source Sans Pro"/>
                        <a:sym typeface="Source Sans Pro"/>
                      </a:endParaRPr>
                    </a:p>
                  </a:txBody>
                  <a:tcPr marL="91450" marR="91450" marT="45700" marB="45700">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chemeClr val="lt1"/>
                    </a:solidFill>
                  </a:tcPr>
                </a:tc>
                <a:tc>
                  <a:txBody>
                    <a:bodyPr/>
                    <a:lstStyle/>
                    <a:p>
                      <a:pPr marL="50800" lvl="0" indent="0" algn="l" rtl="0">
                        <a:lnSpc>
                          <a:spcPct val="100000"/>
                        </a:lnSpc>
                        <a:spcBef>
                          <a:spcPts val="0"/>
                        </a:spcBef>
                        <a:spcAft>
                          <a:spcPts val="0"/>
                        </a:spcAft>
                        <a:buNone/>
                      </a:pPr>
                      <a:r>
                        <a:rPr lang="en" sz="1200">
                          <a:solidFill>
                            <a:srgbClr val="666666"/>
                          </a:solidFill>
                          <a:latin typeface="Source Sans Pro"/>
                          <a:ea typeface="Source Sans Pro"/>
                          <a:cs typeface="Source Sans Pro"/>
                          <a:sym typeface="Source Sans Pro"/>
                        </a:rPr>
                        <a:t>Austria</a:t>
                      </a:r>
                      <a:endParaRPr sz="1200">
                        <a:solidFill>
                          <a:srgbClr val="666666"/>
                        </a:solidFill>
                        <a:latin typeface="Source Sans Pro"/>
                        <a:ea typeface="Source Sans Pro"/>
                        <a:cs typeface="Source Sans Pro"/>
                        <a:sym typeface="Source Sans Pro"/>
                      </a:endParaRPr>
                    </a:p>
                  </a:txBody>
                  <a:tcPr marL="91450" marR="91450" marT="45700" marB="45700">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chemeClr val="lt1"/>
                    </a:solidFill>
                  </a:tcPr>
                </a:tc>
                <a:tc>
                  <a:txBody>
                    <a:bodyPr/>
                    <a:lstStyle/>
                    <a:p>
                      <a:pPr marL="50800" lvl="0" indent="0" algn="l" rtl="0">
                        <a:lnSpc>
                          <a:spcPct val="100000"/>
                        </a:lnSpc>
                        <a:spcBef>
                          <a:spcPts val="0"/>
                        </a:spcBef>
                        <a:spcAft>
                          <a:spcPts val="0"/>
                        </a:spcAft>
                        <a:buNone/>
                      </a:pPr>
                      <a:r>
                        <a:rPr lang="en" sz="1200">
                          <a:solidFill>
                            <a:srgbClr val="666666"/>
                          </a:solidFill>
                          <a:latin typeface="Source Sans Pro"/>
                          <a:ea typeface="Source Sans Pro"/>
                          <a:cs typeface="Source Sans Pro"/>
                          <a:sym typeface="Source Sans Pro"/>
                        </a:rPr>
                        <a:t>Afghan asylum seekers</a:t>
                      </a:r>
                      <a:endParaRPr sz="1200">
                        <a:solidFill>
                          <a:srgbClr val="666666"/>
                        </a:solidFill>
                        <a:latin typeface="Source Sans Pro"/>
                        <a:ea typeface="Source Sans Pro"/>
                        <a:cs typeface="Source Sans Pro"/>
                        <a:sym typeface="Source Sans Pro"/>
                      </a:endParaRPr>
                    </a:p>
                  </a:txBody>
                  <a:tcPr marL="91450" marR="91450" marT="45700" marB="45700">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chemeClr val="lt1"/>
                    </a:solidFill>
                  </a:tcPr>
                </a:tc>
                <a:extLst>
                  <a:ext uri="{0D108BD9-81ED-4DB2-BD59-A6C34878D82A}">
                    <a16:rowId xmlns:a16="http://schemas.microsoft.com/office/drawing/2014/main" val="10008"/>
                  </a:ext>
                </a:extLst>
              </a:tr>
              <a:tr h="451825">
                <a:tc>
                  <a:txBody>
                    <a:bodyPr/>
                    <a:lstStyle/>
                    <a:p>
                      <a:pPr marL="0" lvl="0" indent="0" algn="l" rtl="0">
                        <a:lnSpc>
                          <a:spcPct val="100000"/>
                        </a:lnSpc>
                        <a:spcBef>
                          <a:spcPts val="0"/>
                        </a:spcBef>
                        <a:spcAft>
                          <a:spcPts val="0"/>
                        </a:spcAft>
                        <a:buNone/>
                      </a:pPr>
                      <a:r>
                        <a:rPr lang="en" sz="1200" b="1">
                          <a:solidFill>
                            <a:srgbClr val="8C1515"/>
                          </a:solidFill>
                          <a:latin typeface="Source Sans Pro"/>
                          <a:ea typeface="Source Sans Pro"/>
                          <a:cs typeface="Source Sans Pro"/>
                          <a:sym typeface="Source Sans Pro"/>
                        </a:rPr>
                        <a:t>“Assessing the Level of Immigrant Integration in Finland.” </a:t>
                      </a:r>
                      <a:r>
                        <a:rPr lang="en" sz="1200" b="1">
                          <a:solidFill>
                            <a:schemeClr val="accent1"/>
                          </a:solidFill>
                          <a:latin typeface="Source Sans Pro"/>
                          <a:ea typeface="Source Sans Pro"/>
                          <a:cs typeface="Source Sans Pro"/>
                          <a:sym typeface="Source Sans Pro"/>
                        </a:rPr>
                        <a:t>J. Kunwar et al.</a:t>
                      </a:r>
                      <a:endParaRPr sz="1200" b="1">
                        <a:solidFill>
                          <a:srgbClr val="8C1515"/>
                        </a:solidFill>
                        <a:latin typeface="Source Sans Pro"/>
                        <a:ea typeface="Source Sans Pro"/>
                        <a:cs typeface="Source Sans Pro"/>
                        <a:sym typeface="Source Sans Pro"/>
                      </a:endParaRPr>
                    </a:p>
                  </a:txBody>
                  <a:tcPr marL="91450" marR="91450" marT="45700" marB="45700">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chemeClr val="lt1"/>
                    </a:solidFill>
                  </a:tcPr>
                </a:tc>
                <a:tc>
                  <a:txBody>
                    <a:bodyPr/>
                    <a:lstStyle/>
                    <a:p>
                      <a:pPr marL="50800" lvl="0" indent="0" algn="l" rtl="0">
                        <a:lnSpc>
                          <a:spcPct val="100000"/>
                        </a:lnSpc>
                        <a:spcBef>
                          <a:spcPts val="0"/>
                        </a:spcBef>
                        <a:spcAft>
                          <a:spcPts val="0"/>
                        </a:spcAft>
                        <a:buNone/>
                      </a:pPr>
                      <a:r>
                        <a:rPr lang="en" sz="1200">
                          <a:solidFill>
                            <a:srgbClr val="666666"/>
                          </a:solidFill>
                          <a:latin typeface="Source Sans Pro"/>
                          <a:ea typeface="Source Sans Pro"/>
                          <a:cs typeface="Source Sans Pro"/>
                          <a:sym typeface="Source Sans Pro"/>
                        </a:rPr>
                        <a:t>Finland</a:t>
                      </a:r>
                      <a:endParaRPr sz="1200">
                        <a:solidFill>
                          <a:srgbClr val="666666"/>
                        </a:solidFill>
                        <a:latin typeface="Source Sans Pro"/>
                        <a:ea typeface="Source Sans Pro"/>
                        <a:cs typeface="Source Sans Pro"/>
                        <a:sym typeface="Source Sans Pro"/>
                      </a:endParaRPr>
                    </a:p>
                  </a:txBody>
                  <a:tcPr marL="91450" marR="91450" marT="45700" marB="45700">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chemeClr val="lt1"/>
                    </a:solidFill>
                  </a:tcPr>
                </a:tc>
                <a:tc>
                  <a:txBody>
                    <a:bodyPr/>
                    <a:lstStyle/>
                    <a:p>
                      <a:pPr marL="50800" lvl="0" indent="0" algn="l" rtl="0">
                        <a:lnSpc>
                          <a:spcPct val="100000"/>
                        </a:lnSpc>
                        <a:spcBef>
                          <a:spcPts val="0"/>
                        </a:spcBef>
                        <a:spcAft>
                          <a:spcPts val="0"/>
                        </a:spcAft>
                        <a:buNone/>
                      </a:pPr>
                      <a:r>
                        <a:rPr lang="en" sz="1200">
                          <a:solidFill>
                            <a:srgbClr val="666666"/>
                          </a:solidFill>
                          <a:latin typeface="Source Sans Pro"/>
                          <a:ea typeface="Source Sans Pro"/>
                          <a:cs typeface="Source Sans Pro"/>
                          <a:sym typeface="Source Sans Pro"/>
                        </a:rPr>
                        <a:t>Immigrants from 36 countries</a:t>
                      </a:r>
                      <a:endParaRPr sz="1200">
                        <a:solidFill>
                          <a:srgbClr val="666666"/>
                        </a:solidFill>
                        <a:latin typeface="Source Sans Pro"/>
                        <a:ea typeface="Source Sans Pro"/>
                        <a:cs typeface="Source Sans Pro"/>
                        <a:sym typeface="Source Sans Pro"/>
                      </a:endParaRPr>
                    </a:p>
                  </a:txBody>
                  <a:tcPr marL="91450" marR="91450" marT="45700" marB="45700">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chemeClr val="lt1"/>
                    </a:solidFill>
                  </a:tcPr>
                </a:tc>
                <a:extLst>
                  <a:ext uri="{0D108BD9-81ED-4DB2-BD59-A6C34878D82A}">
                    <a16:rowId xmlns:a16="http://schemas.microsoft.com/office/drawing/2014/main" val="10009"/>
                  </a:ext>
                </a:extLst>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37"/>
          <p:cNvSpPr txBox="1">
            <a:spLocks noGrp="1"/>
          </p:cNvSpPr>
          <p:nvPr>
            <p:ph type="title"/>
          </p:nvPr>
        </p:nvSpPr>
        <p:spPr>
          <a:xfrm>
            <a:off x="457207" y="389975"/>
            <a:ext cx="8229600" cy="7560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
              <a:t>Translating the tool</a:t>
            </a:r>
            <a:endParaRPr/>
          </a:p>
        </p:txBody>
      </p:sp>
      <p:sp>
        <p:nvSpPr>
          <p:cNvPr id="226" name="Google Shape;226;p37"/>
          <p:cNvSpPr txBox="1">
            <a:spLocks noGrp="1"/>
          </p:cNvSpPr>
          <p:nvPr>
            <p:ph type="body" idx="1"/>
          </p:nvPr>
        </p:nvSpPr>
        <p:spPr>
          <a:xfrm>
            <a:off x="457200" y="1205600"/>
            <a:ext cx="8229600" cy="3349500"/>
          </a:xfrm>
          <a:prstGeom prst="rect">
            <a:avLst/>
          </a:prstGeom>
        </p:spPr>
        <p:txBody>
          <a:bodyPr spcFirstLastPara="1" wrap="square" lIns="0" tIns="0" rIns="0" bIns="0" anchor="t" anchorCtr="0">
            <a:noAutofit/>
          </a:bodyPr>
          <a:lstStyle/>
          <a:p>
            <a:pPr marL="457200" lvl="0" indent="-342900" algn="l" rtl="0">
              <a:lnSpc>
                <a:spcPct val="100000"/>
              </a:lnSpc>
              <a:spcBef>
                <a:spcPts val="0"/>
              </a:spcBef>
              <a:spcAft>
                <a:spcPts val="0"/>
              </a:spcAft>
              <a:buClr>
                <a:schemeClr val="accent1"/>
              </a:buClr>
              <a:buSzPts val="1800"/>
              <a:buChar char="●"/>
            </a:pPr>
            <a:r>
              <a:rPr lang="en" sz="1800"/>
              <a:t>Offer the questionnaire in the native language of the respondents, at a level that is easy to understand.</a:t>
            </a:r>
            <a:endParaRPr sz="1800"/>
          </a:p>
          <a:p>
            <a:pPr marL="457200" lvl="0" indent="-342900" algn="l" rtl="0">
              <a:lnSpc>
                <a:spcPct val="100000"/>
              </a:lnSpc>
              <a:spcBef>
                <a:spcPts val="1000"/>
              </a:spcBef>
              <a:spcAft>
                <a:spcPts val="0"/>
              </a:spcAft>
              <a:buClr>
                <a:schemeClr val="accent1"/>
              </a:buClr>
              <a:buSzPts val="1800"/>
              <a:buChar char="●"/>
            </a:pPr>
            <a:r>
              <a:rPr lang="en" sz="1800"/>
              <a:t>Adapt to the country of research and the host country's citizens (e.g. </a:t>
            </a:r>
            <a:r>
              <a:rPr lang="en" sz="1800" i="1"/>
              <a:t>Greeks</a:t>
            </a:r>
            <a:r>
              <a:rPr lang="en" sz="1800"/>
              <a:t> instead of </a:t>
            </a:r>
            <a:r>
              <a:rPr lang="en" sz="1800" i="1"/>
              <a:t>Americans</a:t>
            </a:r>
            <a:r>
              <a:rPr lang="en" sz="1800"/>
              <a:t>). </a:t>
            </a:r>
            <a:endParaRPr sz="1800"/>
          </a:p>
          <a:p>
            <a:pPr marL="457200" lvl="0" indent="-342900" algn="l" rtl="0">
              <a:lnSpc>
                <a:spcPct val="100000"/>
              </a:lnSpc>
              <a:spcBef>
                <a:spcPts val="1000"/>
              </a:spcBef>
              <a:spcAft>
                <a:spcPts val="0"/>
              </a:spcAft>
              <a:buClr>
                <a:schemeClr val="accent1"/>
              </a:buClr>
              <a:buSzPts val="1800"/>
              <a:buChar char="●"/>
            </a:pPr>
            <a:r>
              <a:rPr lang="en" sz="1800"/>
              <a:t>The index prioritizes simplicity and uses the more general term  </a:t>
            </a:r>
            <a:r>
              <a:rPr lang="en" sz="1800" i="1"/>
              <a:t>Americans </a:t>
            </a:r>
            <a:r>
              <a:rPr lang="en" sz="1800"/>
              <a:t>to refer to the rooted population instead of more specific terms such as American citizens (by birth).</a:t>
            </a:r>
            <a:endParaRPr sz="1800"/>
          </a:p>
          <a:p>
            <a:pPr marL="457200" lvl="0" indent="-342900" algn="l" rtl="0">
              <a:lnSpc>
                <a:spcPct val="100000"/>
              </a:lnSpc>
              <a:spcBef>
                <a:spcPts val="1000"/>
              </a:spcBef>
              <a:spcAft>
                <a:spcPts val="0"/>
              </a:spcAft>
              <a:buClr>
                <a:schemeClr val="accent1"/>
              </a:buClr>
              <a:buSzPts val="1800"/>
              <a:buChar char="●"/>
            </a:pPr>
            <a:r>
              <a:rPr lang="en" sz="1800"/>
              <a:t>In cases where there are 2 or more official languages, the language referenced in the survey should be the language migrants will need to understand important legal information, speak with authorities, and succeed in the workplace.</a:t>
            </a:r>
            <a:endParaRPr sz="1800"/>
          </a:p>
          <a:p>
            <a:pPr marL="457200" lvl="0" indent="0" algn="l" rtl="0">
              <a:lnSpc>
                <a:spcPct val="150000"/>
              </a:lnSpc>
              <a:spcBef>
                <a:spcPts val="0"/>
              </a:spcBef>
              <a:spcAft>
                <a:spcPts val="0"/>
              </a:spcAft>
              <a:buNone/>
            </a:pPr>
            <a:endParaRPr sz="1800"/>
          </a:p>
          <a:p>
            <a:pPr marL="0" lvl="0" indent="0" algn="l" rtl="0">
              <a:lnSpc>
                <a:spcPct val="150000"/>
              </a:lnSpc>
              <a:spcBef>
                <a:spcPts val="0"/>
              </a:spcBef>
              <a:spcAft>
                <a:spcPts val="0"/>
              </a:spcAft>
              <a:buNone/>
            </a:pPr>
            <a:endParaRPr sz="180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38"/>
          <p:cNvSpPr txBox="1">
            <a:spLocks noGrp="1"/>
          </p:cNvSpPr>
          <p:nvPr>
            <p:ph type="title"/>
          </p:nvPr>
        </p:nvSpPr>
        <p:spPr>
          <a:xfrm>
            <a:off x="457207" y="389975"/>
            <a:ext cx="8229600" cy="7560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
              <a:t>Downloads page</a:t>
            </a:r>
            <a:endParaRPr/>
          </a:p>
        </p:txBody>
      </p:sp>
      <p:pic>
        <p:nvPicPr>
          <p:cNvPr id="232" name="Google Shape;232;p38"/>
          <p:cNvPicPr preferRelativeResize="0"/>
          <p:nvPr/>
        </p:nvPicPr>
        <p:blipFill rotWithShape="1">
          <a:blip r:embed="rId3">
            <a:alphaModFix/>
          </a:blip>
          <a:srcRect l="3112" r="3122"/>
          <a:stretch/>
        </p:blipFill>
        <p:spPr>
          <a:xfrm>
            <a:off x="481925" y="960175"/>
            <a:ext cx="6734377" cy="3692726"/>
          </a:xfrm>
          <a:prstGeom prst="rect">
            <a:avLst/>
          </a:prstGeom>
          <a:noFill/>
          <a:ln>
            <a:noFill/>
          </a:ln>
          <a:effectLst>
            <a:outerShdw blurRad="57150" dist="19050" dir="5400000" algn="bl" rotWithShape="0">
              <a:srgbClr val="000000">
                <a:alpha val="50000"/>
              </a:srgbClr>
            </a:outerShdw>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39"/>
          <p:cNvSpPr txBox="1">
            <a:spLocks noGrp="1"/>
          </p:cNvSpPr>
          <p:nvPr>
            <p:ph type="title"/>
          </p:nvPr>
        </p:nvSpPr>
        <p:spPr>
          <a:xfrm>
            <a:off x="457207" y="389975"/>
            <a:ext cx="8229600" cy="7560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
              <a:t>Adapting the index </a:t>
            </a:r>
            <a:endParaRPr/>
          </a:p>
        </p:txBody>
      </p:sp>
      <p:pic>
        <p:nvPicPr>
          <p:cNvPr id="238" name="Google Shape;238;p39"/>
          <p:cNvPicPr preferRelativeResize="0"/>
          <p:nvPr/>
        </p:nvPicPr>
        <p:blipFill rotWithShape="1">
          <a:blip r:embed="rId3">
            <a:alphaModFix/>
          </a:blip>
          <a:srcRect l="622" r="622"/>
          <a:stretch/>
        </p:blipFill>
        <p:spPr>
          <a:xfrm>
            <a:off x="481925" y="960175"/>
            <a:ext cx="6734377" cy="3692729"/>
          </a:xfrm>
          <a:prstGeom prst="rect">
            <a:avLst/>
          </a:prstGeom>
          <a:noFill/>
          <a:ln>
            <a:noFill/>
          </a:ln>
          <a:effectLst>
            <a:outerShdw blurRad="57150" dist="19050" dir="5400000" algn="bl" rotWithShape="0">
              <a:srgbClr val="000000">
                <a:alpha val="50000"/>
              </a:srgbClr>
            </a:outerShdw>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40"/>
          <p:cNvSpPr txBox="1">
            <a:spLocks noGrp="1"/>
          </p:cNvSpPr>
          <p:nvPr>
            <p:ph type="title"/>
          </p:nvPr>
        </p:nvSpPr>
        <p:spPr>
          <a:xfrm>
            <a:off x="457207" y="389975"/>
            <a:ext cx="8229600" cy="7560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
              <a:t>Adapting the economic dimension </a:t>
            </a:r>
            <a:endParaRPr/>
          </a:p>
        </p:txBody>
      </p:sp>
      <p:sp>
        <p:nvSpPr>
          <p:cNvPr id="244" name="Google Shape;244;p40"/>
          <p:cNvSpPr txBox="1">
            <a:spLocks noGrp="1"/>
          </p:cNvSpPr>
          <p:nvPr>
            <p:ph type="body" idx="1"/>
          </p:nvPr>
        </p:nvSpPr>
        <p:spPr>
          <a:xfrm>
            <a:off x="295200" y="1205600"/>
            <a:ext cx="8391600" cy="3535500"/>
          </a:xfrm>
          <a:prstGeom prst="rect">
            <a:avLst/>
          </a:prstGeom>
        </p:spPr>
        <p:txBody>
          <a:bodyPr spcFirstLastPara="1" wrap="square" lIns="0" tIns="0" rIns="0" bIns="0" anchor="t" anchorCtr="0">
            <a:normAutofit/>
          </a:bodyPr>
          <a:lstStyle/>
          <a:p>
            <a:pPr marL="457200" lvl="0" indent="-342900" algn="l" rtl="0">
              <a:lnSpc>
                <a:spcPct val="100000"/>
              </a:lnSpc>
              <a:spcBef>
                <a:spcPts val="0"/>
              </a:spcBef>
              <a:spcAft>
                <a:spcPts val="0"/>
              </a:spcAft>
              <a:buClr>
                <a:schemeClr val="accent1"/>
              </a:buClr>
              <a:buSzPts val="1800"/>
              <a:buChar char="●"/>
            </a:pPr>
            <a:r>
              <a:rPr lang="en" sz="1800"/>
              <a:t>The question on income should ask for a value (i.e., net/gross; monthly/yearly) that satisfies two criteria:</a:t>
            </a:r>
            <a:endParaRPr sz="1800"/>
          </a:p>
          <a:p>
            <a:pPr marL="914400" lvl="1" indent="-342900" algn="l" rtl="0">
              <a:lnSpc>
                <a:spcPct val="100000"/>
              </a:lnSpc>
              <a:spcBef>
                <a:spcPts val="1000"/>
              </a:spcBef>
              <a:spcAft>
                <a:spcPts val="0"/>
              </a:spcAft>
              <a:buSzPts val="1800"/>
              <a:buChar char="○"/>
            </a:pPr>
            <a:r>
              <a:rPr lang="en" sz="1800"/>
              <a:t>Respondents should be likely to know the value as it is most commonly used in contracts or discussions with colleagues. </a:t>
            </a:r>
            <a:endParaRPr sz="1800"/>
          </a:p>
          <a:p>
            <a:pPr marL="914400" lvl="1" indent="-342900" algn="l" rtl="0">
              <a:lnSpc>
                <a:spcPct val="100000"/>
              </a:lnSpc>
              <a:spcBef>
                <a:spcPts val="1000"/>
              </a:spcBef>
              <a:spcAft>
                <a:spcPts val="0"/>
              </a:spcAft>
              <a:buSzPts val="1800"/>
              <a:buChar char="○"/>
            </a:pPr>
            <a:r>
              <a:rPr lang="en" sz="1800"/>
              <a:t>There should be an up-to-date statistic of the median value of the respective income type (check census data, the national statistical office, the country’s central bank, and other academic articles).</a:t>
            </a:r>
            <a:endParaRPr sz="1800"/>
          </a:p>
          <a:p>
            <a:pPr marL="457200" lvl="0" indent="-342900" algn="l" rtl="0">
              <a:lnSpc>
                <a:spcPct val="100000"/>
              </a:lnSpc>
              <a:spcBef>
                <a:spcPts val="1000"/>
              </a:spcBef>
              <a:spcAft>
                <a:spcPts val="1000"/>
              </a:spcAft>
              <a:buClr>
                <a:schemeClr val="accent1"/>
              </a:buClr>
              <a:buSzPts val="1800"/>
              <a:buChar char="●"/>
            </a:pPr>
            <a:r>
              <a:rPr lang="en" sz="1800"/>
              <a:t>Check if the definition of a household makes sense in a given context “</a:t>
            </a:r>
            <a:r>
              <a:rPr lang="en" sz="1800" i="1"/>
              <a:t>everyone with whom you share an apartment or house and with whom you are also related by birth, marriage, partnership, or adoption.”</a:t>
            </a:r>
            <a:r>
              <a:rPr lang="en" sz="1800"/>
              <a:t> </a:t>
            </a:r>
            <a:endParaRPr sz="180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41"/>
          <p:cNvSpPr txBox="1">
            <a:spLocks noGrp="1"/>
          </p:cNvSpPr>
          <p:nvPr>
            <p:ph type="title"/>
          </p:nvPr>
        </p:nvSpPr>
        <p:spPr>
          <a:xfrm>
            <a:off x="457207" y="389975"/>
            <a:ext cx="8229600" cy="7560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
              <a:t>Adapting the economic dimension </a:t>
            </a:r>
            <a:r>
              <a:rPr lang="en" i="1"/>
              <a:t>(cont.) </a:t>
            </a:r>
            <a:endParaRPr i="1"/>
          </a:p>
        </p:txBody>
      </p:sp>
      <p:sp>
        <p:nvSpPr>
          <p:cNvPr id="250" name="Google Shape;250;p41"/>
          <p:cNvSpPr txBox="1">
            <a:spLocks noGrp="1"/>
          </p:cNvSpPr>
          <p:nvPr>
            <p:ph type="body" idx="1"/>
          </p:nvPr>
        </p:nvSpPr>
        <p:spPr>
          <a:xfrm>
            <a:off x="457125" y="1257300"/>
            <a:ext cx="8229600" cy="3483900"/>
          </a:xfrm>
          <a:prstGeom prst="rect">
            <a:avLst/>
          </a:prstGeom>
        </p:spPr>
        <p:txBody>
          <a:bodyPr spcFirstLastPara="1" wrap="square" lIns="0" tIns="0" rIns="0" bIns="0" anchor="t" anchorCtr="0">
            <a:normAutofit/>
          </a:bodyPr>
          <a:lstStyle/>
          <a:p>
            <a:pPr marL="457200" lvl="0" indent="-342900" algn="l" rtl="0">
              <a:lnSpc>
                <a:spcPct val="100000"/>
              </a:lnSpc>
              <a:spcBef>
                <a:spcPts val="0"/>
              </a:spcBef>
              <a:spcAft>
                <a:spcPts val="0"/>
              </a:spcAft>
              <a:buClr>
                <a:schemeClr val="accent1"/>
              </a:buClr>
              <a:buSzPts val="1800"/>
              <a:buChar char="●"/>
            </a:pPr>
            <a:r>
              <a:rPr lang="en" sz="1800"/>
              <a:t> Check for implausible or additional employment situations. </a:t>
            </a:r>
            <a:endParaRPr sz="1800"/>
          </a:p>
          <a:p>
            <a:pPr marL="914400" lvl="1" indent="-342900" algn="l" rtl="0">
              <a:lnSpc>
                <a:spcPct val="100000"/>
              </a:lnSpc>
              <a:spcBef>
                <a:spcPts val="0"/>
              </a:spcBef>
              <a:spcAft>
                <a:spcPts val="0"/>
              </a:spcAft>
              <a:buSzPts val="1800"/>
              <a:buChar char="○"/>
            </a:pPr>
            <a:r>
              <a:rPr lang="en" sz="1800"/>
              <a:t>A score of </a:t>
            </a:r>
            <a:r>
              <a:rPr lang="en" sz="1800" b="1"/>
              <a:t>one </a:t>
            </a:r>
            <a:r>
              <a:rPr lang="en" sz="1800"/>
              <a:t>is assigned if a respondent is unemployed and has no other daily activity that keeps them from working. </a:t>
            </a:r>
            <a:endParaRPr sz="1800"/>
          </a:p>
          <a:p>
            <a:pPr marL="914400" lvl="1" indent="-342900" algn="l" rtl="0">
              <a:lnSpc>
                <a:spcPct val="100000"/>
              </a:lnSpc>
              <a:spcBef>
                <a:spcPts val="0"/>
              </a:spcBef>
              <a:spcAft>
                <a:spcPts val="0"/>
              </a:spcAft>
              <a:buSzPts val="1800"/>
              <a:buChar char="○"/>
            </a:pPr>
            <a:r>
              <a:rPr lang="en" sz="1800"/>
              <a:t>A score of </a:t>
            </a:r>
            <a:r>
              <a:rPr lang="en" sz="1800" b="1"/>
              <a:t>three </a:t>
            </a:r>
            <a:r>
              <a:rPr lang="en" sz="1800"/>
              <a:t>is assigned if a respondent is in unpaid work, in school, or is unemployed due to sickness, disability, or old age.</a:t>
            </a:r>
            <a:endParaRPr sz="1800"/>
          </a:p>
          <a:p>
            <a:pPr marL="914400" lvl="1" indent="-342900" algn="l" rtl="0">
              <a:lnSpc>
                <a:spcPct val="100000"/>
              </a:lnSpc>
              <a:spcBef>
                <a:spcPts val="0"/>
              </a:spcBef>
              <a:spcAft>
                <a:spcPts val="0"/>
              </a:spcAft>
              <a:buSzPts val="1800"/>
              <a:buChar char="○"/>
            </a:pPr>
            <a:r>
              <a:rPr lang="en" sz="1800"/>
              <a:t>A score of </a:t>
            </a:r>
            <a:r>
              <a:rPr lang="en" sz="1800" b="1"/>
              <a:t>five</a:t>
            </a:r>
            <a:r>
              <a:rPr lang="en" sz="1800"/>
              <a:t> is assigned if a respondent is employed or earns an income in a different way (e.g., through military service).</a:t>
            </a:r>
            <a:endParaRPr sz="180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Google Shape;255;p42"/>
          <p:cNvSpPr txBox="1">
            <a:spLocks noGrp="1"/>
          </p:cNvSpPr>
          <p:nvPr>
            <p:ph type="title"/>
          </p:nvPr>
        </p:nvSpPr>
        <p:spPr>
          <a:xfrm>
            <a:off x="457207" y="389975"/>
            <a:ext cx="8229600" cy="7560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
              <a:t>Adapting the political dimension </a:t>
            </a:r>
            <a:endParaRPr/>
          </a:p>
        </p:txBody>
      </p:sp>
      <p:sp>
        <p:nvSpPr>
          <p:cNvPr id="256" name="Google Shape;256;p42"/>
          <p:cNvSpPr txBox="1">
            <a:spLocks noGrp="1"/>
          </p:cNvSpPr>
          <p:nvPr>
            <p:ph type="body" idx="1"/>
          </p:nvPr>
        </p:nvSpPr>
        <p:spPr>
          <a:xfrm>
            <a:off x="457200" y="1205600"/>
            <a:ext cx="8229600" cy="3349500"/>
          </a:xfrm>
          <a:prstGeom prst="rect">
            <a:avLst/>
          </a:prstGeom>
        </p:spPr>
        <p:txBody>
          <a:bodyPr spcFirstLastPara="1" wrap="square" lIns="0" tIns="0" rIns="0" bIns="0" anchor="t" anchorCtr="0">
            <a:normAutofit/>
          </a:bodyPr>
          <a:lstStyle/>
          <a:p>
            <a:pPr marL="457200" lvl="0" indent="-342900" algn="l" rtl="0">
              <a:lnSpc>
                <a:spcPct val="100000"/>
              </a:lnSpc>
              <a:spcBef>
                <a:spcPts val="0"/>
              </a:spcBef>
              <a:spcAft>
                <a:spcPts val="0"/>
              </a:spcAft>
              <a:buClr>
                <a:schemeClr val="accent1"/>
              </a:buClr>
              <a:buSzPts val="1800"/>
              <a:buChar char="●"/>
            </a:pPr>
            <a:r>
              <a:rPr lang="en" sz="1800"/>
              <a:t>Requires a good understanding of the context the population of interest lives in. </a:t>
            </a:r>
            <a:endParaRPr sz="1800"/>
          </a:p>
          <a:p>
            <a:pPr marL="457200" lvl="0" indent="-342900" algn="l" rtl="0">
              <a:lnSpc>
                <a:spcPct val="100000"/>
              </a:lnSpc>
              <a:spcBef>
                <a:spcPts val="1000"/>
              </a:spcBef>
              <a:spcAft>
                <a:spcPts val="0"/>
              </a:spcAft>
              <a:buClr>
                <a:schemeClr val="accent1"/>
              </a:buClr>
              <a:buSzPts val="1800"/>
              <a:buChar char="●"/>
            </a:pPr>
            <a:r>
              <a:rPr lang="en" sz="1800"/>
              <a:t>Pay particular attention to these questions in the pilot survey and remove them if you fear that they will lead to distrust or unfinished surveys.</a:t>
            </a:r>
            <a:endParaRPr sz="1800"/>
          </a:p>
          <a:p>
            <a:pPr marL="457200" lvl="0" indent="-342900" algn="l" rtl="0">
              <a:lnSpc>
                <a:spcPct val="100000"/>
              </a:lnSpc>
              <a:spcBef>
                <a:spcPts val="1000"/>
              </a:spcBef>
              <a:spcAft>
                <a:spcPts val="1000"/>
              </a:spcAft>
              <a:buClr>
                <a:schemeClr val="accent1"/>
              </a:buClr>
              <a:buSzPts val="1800"/>
              <a:buChar char="●"/>
            </a:pPr>
            <a:r>
              <a:rPr lang="en" sz="1800"/>
              <a:t>Sometimes the political situation may have severely affected the target population to the point that it may be better to drop the IPL-24 questions of that dimension and just keep the IPL-12 ones, or remove this set of questions entirely.</a:t>
            </a:r>
            <a:endParaRPr sz="180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Google Shape;261;p43"/>
          <p:cNvSpPr txBox="1">
            <a:spLocks noGrp="1"/>
          </p:cNvSpPr>
          <p:nvPr>
            <p:ph type="title"/>
          </p:nvPr>
        </p:nvSpPr>
        <p:spPr>
          <a:xfrm>
            <a:off x="457207" y="389975"/>
            <a:ext cx="8229600" cy="7560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
              <a:t>Adapting the navigational dimension </a:t>
            </a:r>
            <a:endParaRPr/>
          </a:p>
        </p:txBody>
      </p:sp>
      <p:sp>
        <p:nvSpPr>
          <p:cNvPr id="262" name="Google Shape;262;p43"/>
          <p:cNvSpPr txBox="1">
            <a:spLocks noGrp="1"/>
          </p:cNvSpPr>
          <p:nvPr>
            <p:ph type="body" idx="1"/>
          </p:nvPr>
        </p:nvSpPr>
        <p:spPr>
          <a:xfrm>
            <a:off x="457200" y="1205600"/>
            <a:ext cx="8229600" cy="3349500"/>
          </a:xfrm>
          <a:prstGeom prst="rect">
            <a:avLst/>
          </a:prstGeom>
        </p:spPr>
        <p:txBody>
          <a:bodyPr spcFirstLastPara="1" wrap="square" lIns="0" tIns="0" rIns="0" bIns="0" anchor="t" anchorCtr="0">
            <a:normAutofit/>
          </a:bodyPr>
          <a:lstStyle/>
          <a:p>
            <a:pPr marL="457200" lvl="0" indent="-349250" algn="l" rtl="0">
              <a:lnSpc>
                <a:spcPct val="100000"/>
              </a:lnSpc>
              <a:spcBef>
                <a:spcPts val="0"/>
              </a:spcBef>
              <a:spcAft>
                <a:spcPts val="0"/>
              </a:spcAft>
              <a:buClr>
                <a:schemeClr val="accent1"/>
              </a:buClr>
              <a:buSzPts val="1900"/>
              <a:buChar char="●"/>
            </a:pPr>
            <a:r>
              <a:rPr lang="en" sz="1900"/>
              <a:t>These questions must be adapted to the local context. If the original questions work for a given context, then only the answers need to be adapted (e.g. it is common to send letters in France, but addresses look different than in the U.S.). </a:t>
            </a:r>
            <a:endParaRPr sz="1900"/>
          </a:p>
          <a:p>
            <a:pPr marL="457200" lvl="0" indent="-349250" algn="l" rtl="0">
              <a:lnSpc>
                <a:spcPct val="100000"/>
              </a:lnSpc>
              <a:spcBef>
                <a:spcPts val="1000"/>
              </a:spcBef>
              <a:spcAft>
                <a:spcPts val="0"/>
              </a:spcAft>
              <a:buClr>
                <a:schemeClr val="accent1"/>
              </a:buClr>
              <a:buSzPts val="1900"/>
              <a:buChar char="●"/>
            </a:pPr>
            <a:r>
              <a:rPr lang="en" sz="1900"/>
              <a:t>If the original questions do not work in the context of interest, users can design new questions. Examples can be found in the survey instruments for </a:t>
            </a:r>
            <a:r>
              <a:rPr lang="en" sz="1900" u="sng">
                <a:solidFill>
                  <a:srgbClr val="1155CC"/>
                </a:solidFill>
                <a:hlinkClick r:id="rId3">
                  <a:extLst>
                    <a:ext uri="{A12FA001-AC4F-418D-AE19-62706E023703}">
                      <ahyp:hlinkClr xmlns:ahyp="http://schemas.microsoft.com/office/drawing/2018/hyperlinkcolor" val="tx"/>
                    </a:ext>
                  </a:extLst>
                </a:hlinkClick>
              </a:rPr>
              <a:t>Brazil, Peru and Dominican Republic</a:t>
            </a:r>
            <a:r>
              <a:rPr lang="en" sz="1900"/>
              <a:t> on the IPL Integration Index website. </a:t>
            </a:r>
            <a:endParaRPr sz="1900"/>
          </a:p>
          <a:p>
            <a:pPr marL="457200" lvl="0" indent="-349250" algn="l" rtl="0">
              <a:lnSpc>
                <a:spcPct val="100000"/>
              </a:lnSpc>
              <a:spcBef>
                <a:spcPts val="1000"/>
              </a:spcBef>
              <a:spcAft>
                <a:spcPts val="1000"/>
              </a:spcAft>
              <a:buClr>
                <a:schemeClr val="accent1"/>
              </a:buClr>
              <a:buSzPts val="1900"/>
              <a:buChar char="●"/>
            </a:pPr>
            <a:r>
              <a:rPr lang="en" sz="1900"/>
              <a:t>When designing new questions, pay attention to the difficulty level of the question. They have to be specific to a context but very much common knowledge in the given context. </a:t>
            </a:r>
            <a:endParaRPr sz="19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26"/>
          <p:cNvSpPr txBox="1">
            <a:spLocks noGrp="1"/>
          </p:cNvSpPr>
          <p:nvPr>
            <p:ph type="title"/>
          </p:nvPr>
        </p:nvSpPr>
        <p:spPr>
          <a:xfrm>
            <a:off x="457200" y="357991"/>
            <a:ext cx="2058300" cy="20100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
              <a:t>Agenda</a:t>
            </a:r>
            <a:endParaRPr/>
          </a:p>
        </p:txBody>
      </p:sp>
      <p:sp>
        <p:nvSpPr>
          <p:cNvPr id="138" name="Google Shape;138;p26"/>
          <p:cNvSpPr txBox="1">
            <a:spLocks noGrp="1"/>
          </p:cNvSpPr>
          <p:nvPr>
            <p:ph type="body" idx="1"/>
          </p:nvPr>
        </p:nvSpPr>
        <p:spPr>
          <a:xfrm>
            <a:off x="3233000" y="454850"/>
            <a:ext cx="5453700" cy="2843400"/>
          </a:xfrm>
          <a:prstGeom prst="rect">
            <a:avLst/>
          </a:prstGeom>
        </p:spPr>
        <p:txBody>
          <a:bodyPr spcFirstLastPara="1" wrap="square" lIns="0" tIns="0" rIns="0" bIns="0" anchor="t" anchorCtr="0">
            <a:normAutofit/>
          </a:bodyPr>
          <a:lstStyle/>
          <a:p>
            <a:pPr marL="457200" lvl="0" indent="-355600" algn="l" rtl="0">
              <a:spcBef>
                <a:spcPts val="0"/>
              </a:spcBef>
              <a:spcAft>
                <a:spcPts val="0"/>
              </a:spcAft>
              <a:buSzPts val="2000"/>
              <a:buAutoNum type="romanUcPeriod"/>
            </a:pPr>
            <a:r>
              <a:rPr lang="en" sz="2000"/>
              <a:t>Introduction</a:t>
            </a:r>
            <a:endParaRPr sz="2000"/>
          </a:p>
          <a:p>
            <a:pPr marL="457200" lvl="0" indent="-355600" algn="l" rtl="0">
              <a:spcBef>
                <a:spcPts val="0"/>
              </a:spcBef>
              <a:spcAft>
                <a:spcPts val="0"/>
              </a:spcAft>
              <a:buSzPts val="2000"/>
              <a:buAutoNum type="romanUcPeriod"/>
            </a:pPr>
            <a:r>
              <a:rPr lang="en" sz="2000"/>
              <a:t>Background and Motivation</a:t>
            </a:r>
            <a:endParaRPr sz="2000"/>
          </a:p>
          <a:p>
            <a:pPr marL="457200" lvl="0" indent="-355600" algn="l" rtl="0">
              <a:spcBef>
                <a:spcPts val="0"/>
              </a:spcBef>
              <a:spcAft>
                <a:spcPts val="0"/>
              </a:spcAft>
              <a:buSzPts val="2000"/>
              <a:buAutoNum type="romanUcPeriod"/>
            </a:pPr>
            <a:r>
              <a:rPr lang="en" sz="2000"/>
              <a:t>Process and Methods</a:t>
            </a:r>
            <a:endParaRPr sz="2000"/>
          </a:p>
          <a:p>
            <a:pPr marL="457200" lvl="0" indent="-355600" algn="l" rtl="0">
              <a:spcBef>
                <a:spcPts val="0"/>
              </a:spcBef>
              <a:spcAft>
                <a:spcPts val="0"/>
              </a:spcAft>
              <a:buSzPts val="2000"/>
              <a:buAutoNum type="romanUcPeriod"/>
            </a:pPr>
            <a:r>
              <a:rPr lang="en" sz="2000"/>
              <a:t>Overview of Dimensions and Questions</a:t>
            </a:r>
            <a:endParaRPr sz="2000"/>
          </a:p>
          <a:p>
            <a:pPr marL="457200" lvl="0" indent="-355600" algn="l" rtl="0">
              <a:spcBef>
                <a:spcPts val="0"/>
              </a:spcBef>
              <a:spcAft>
                <a:spcPts val="0"/>
              </a:spcAft>
              <a:buSzPts val="2000"/>
              <a:buAutoNum type="romanUcPeriod"/>
            </a:pPr>
            <a:r>
              <a:rPr lang="en" sz="2000"/>
              <a:t>Adapting the Index to Different Contexts</a:t>
            </a:r>
            <a:endParaRPr sz="2000"/>
          </a:p>
          <a:p>
            <a:pPr marL="457200" lvl="0" indent="-355600" algn="l" rtl="0">
              <a:spcBef>
                <a:spcPts val="0"/>
              </a:spcBef>
              <a:spcAft>
                <a:spcPts val="0"/>
              </a:spcAft>
              <a:buSzPts val="2000"/>
              <a:buAutoNum type="romanUcPeriod"/>
            </a:pPr>
            <a:r>
              <a:rPr lang="en" sz="2000"/>
              <a:t>Example Applications and Uses</a:t>
            </a:r>
            <a:endParaRPr sz="2000"/>
          </a:p>
          <a:p>
            <a:pPr marL="457200" lvl="0" indent="-355600" algn="l" rtl="0">
              <a:spcBef>
                <a:spcPts val="0"/>
              </a:spcBef>
              <a:spcAft>
                <a:spcPts val="0"/>
              </a:spcAft>
              <a:buSzPts val="2000"/>
              <a:buAutoNum type="romanUcPeriod"/>
            </a:pPr>
            <a:r>
              <a:rPr lang="en" sz="2000"/>
              <a:t>Conclusion</a:t>
            </a:r>
            <a:endParaRPr sz="2000"/>
          </a:p>
          <a:p>
            <a:pPr marL="457200" lvl="0" indent="-355600" algn="l" rtl="0">
              <a:spcBef>
                <a:spcPts val="0"/>
              </a:spcBef>
              <a:spcAft>
                <a:spcPts val="0"/>
              </a:spcAft>
              <a:buSzPts val="2000"/>
              <a:buAutoNum type="romanUcPeriod"/>
            </a:pPr>
            <a:r>
              <a:rPr lang="en" sz="2000"/>
              <a:t>Q&amp;A</a:t>
            </a:r>
            <a:endParaRPr sz="2000"/>
          </a:p>
        </p:txBody>
      </p:sp>
      <p:grpSp>
        <p:nvGrpSpPr>
          <p:cNvPr id="139" name="Google Shape;139;p26"/>
          <p:cNvGrpSpPr/>
          <p:nvPr/>
        </p:nvGrpSpPr>
        <p:grpSpPr>
          <a:xfrm>
            <a:off x="-12" y="3501575"/>
            <a:ext cx="9144025" cy="933300"/>
            <a:chOff x="0" y="3501575"/>
            <a:chExt cx="9144025" cy="933300"/>
          </a:xfrm>
        </p:grpSpPr>
        <p:sp>
          <p:nvSpPr>
            <p:cNvPr id="140" name="Google Shape;140;p26"/>
            <p:cNvSpPr txBox="1"/>
            <p:nvPr/>
          </p:nvSpPr>
          <p:spPr>
            <a:xfrm>
              <a:off x="0" y="3501575"/>
              <a:ext cx="3431100" cy="933300"/>
            </a:xfrm>
            <a:prstGeom prst="rect">
              <a:avLst/>
            </a:prstGeom>
            <a:solidFill>
              <a:srgbClr val="F6C1C1"/>
            </a:solidFill>
            <a:ln>
              <a:noFill/>
            </a:ln>
          </p:spPr>
          <p:txBody>
            <a:bodyPr spcFirstLastPara="1" wrap="square" lIns="91425" tIns="91425" rIns="91425" bIns="91425" anchor="t" anchorCtr="0">
              <a:noAutofit/>
            </a:bodyPr>
            <a:lstStyle/>
            <a:p>
              <a:pPr marL="57150" marR="0" lvl="0" indent="0" algn="l" rtl="0">
                <a:lnSpc>
                  <a:spcPct val="100000"/>
                </a:lnSpc>
                <a:spcBef>
                  <a:spcPts val="0"/>
                </a:spcBef>
                <a:spcAft>
                  <a:spcPts val="0"/>
                </a:spcAft>
                <a:buNone/>
              </a:pPr>
              <a:endParaRPr>
                <a:solidFill>
                  <a:schemeClr val="dk1"/>
                </a:solidFill>
                <a:latin typeface="Source Sans Pro"/>
                <a:ea typeface="Source Sans Pro"/>
                <a:cs typeface="Source Sans Pro"/>
                <a:sym typeface="Source Sans Pro"/>
              </a:endParaRPr>
            </a:p>
          </p:txBody>
        </p:sp>
        <p:sp>
          <p:nvSpPr>
            <p:cNvPr id="141" name="Google Shape;141;p26"/>
            <p:cNvSpPr txBox="1"/>
            <p:nvPr/>
          </p:nvSpPr>
          <p:spPr>
            <a:xfrm>
              <a:off x="2868325" y="3501575"/>
              <a:ext cx="6275700" cy="933300"/>
            </a:xfrm>
            <a:prstGeom prst="rect">
              <a:avLst/>
            </a:prstGeom>
            <a:solidFill>
              <a:srgbClr val="F6C1C1"/>
            </a:solidFill>
            <a:ln>
              <a:noFill/>
            </a:ln>
          </p:spPr>
          <p:txBody>
            <a:bodyPr spcFirstLastPara="1" wrap="square" lIns="91425" tIns="91425" rIns="91425" bIns="91425" anchor="t" anchorCtr="0">
              <a:noAutofit/>
            </a:bodyPr>
            <a:lstStyle/>
            <a:p>
              <a:pPr marL="57150" marR="0" lvl="0" indent="0" algn="l" rtl="0">
                <a:lnSpc>
                  <a:spcPct val="100000"/>
                </a:lnSpc>
                <a:spcBef>
                  <a:spcPts val="0"/>
                </a:spcBef>
                <a:spcAft>
                  <a:spcPts val="0"/>
                </a:spcAft>
                <a:buNone/>
              </a:pPr>
              <a:endParaRPr sz="900" b="1">
                <a:solidFill>
                  <a:schemeClr val="dk1"/>
                </a:solidFill>
                <a:latin typeface="Source Sans Pro"/>
                <a:ea typeface="Source Sans Pro"/>
                <a:cs typeface="Source Sans Pro"/>
                <a:sym typeface="Source Sans Pro"/>
              </a:endParaRPr>
            </a:p>
            <a:p>
              <a:pPr marL="171450" marR="0" lvl="0" indent="0" algn="l" rtl="0">
                <a:lnSpc>
                  <a:spcPct val="100000"/>
                </a:lnSpc>
                <a:spcBef>
                  <a:spcPts val="0"/>
                </a:spcBef>
                <a:spcAft>
                  <a:spcPts val="0"/>
                </a:spcAft>
                <a:buNone/>
              </a:pPr>
              <a:r>
                <a:rPr lang="en" b="1">
                  <a:solidFill>
                    <a:schemeClr val="dk1"/>
                  </a:solidFill>
                  <a:latin typeface="Source Sans Pro"/>
                  <a:ea typeface="Source Sans Pro"/>
                  <a:cs typeface="Source Sans Pro"/>
                  <a:sym typeface="Source Sans Pro"/>
                </a:rPr>
                <a:t>During the presentation: </a:t>
              </a:r>
              <a:r>
                <a:rPr lang="en">
                  <a:solidFill>
                    <a:schemeClr val="dk1"/>
                  </a:solidFill>
                  <a:latin typeface="Source Sans Pro"/>
                  <a:ea typeface="Source Sans Pro"/>
                  <a:cs typeface="Source Sans Pro"/>
                  <a:sym typeface="Source Sans Pro"/>
                </a:rPr>
                <a:t>Submit questions using the </a:t>
              </a:r>
              <a:r>
                <a:rPr lang="en" b="1">
                  <a:solidFill>
                    <a:schemeClr val="dk1"/>
                  </a:solidFill>
                  <a:latin typeface="Source Sans Pro"/>
                  <a:ea typeface="Source Sans Pro"/>
                  <a:cs typeface="Source Sans Pro"/>
                  <a:sym typeface="Source Sans Pro"/>
                </a:rPr>
                <a:t>Q&amp;A </a:t>
              </a:r>
              <a:r>
                <a:rPr lang="en">
                  <a:solidFill>
                    <a:schemeClr val="dk1"/>
                  </a:solidFill>
                  <a:latin typeface="Source Sans Pro"/>
                  <a:ea typeface="Source Sans Pro"/>
                  <a:cs typeface="Source Sans Pro"/>
                  <a:sym typeface="Source Sans Pro"/>
                </a:rPr>
                <a:t>feature</a:t>
              </a:r>
              <a:endParaRPr sz="700">
                <a:solidFill>
                  <a:schemeClr val="dk1"/>
                </a:solidFill>
                <a:latin typeface="Source Sans Pro"/>
                <a:ea typeface="Source Sans Pro"/>
                <a:cs typeface="Source Sans Pro"/>
                <a:sym typeface="Source Sans Pro"/>
              </a:endParaRPr>
            </a:p>
            <a:p>
              <a:pPr marL="171450" marR="0" lvl="0" indent="0" algn="l" rtl="0">
                <a:lnSpc>
                  <a:spcPct val="100000"/>
                </a:lnSpc>
                <a:spcBef>
                  <a:spcPts val="0"/>
                </a:spcBef>
                <a:spcAft>
                  <a:spcPts val="0"/>
                </a:spcAft>
                <a:buNone/>
              </a:pPr>
              <a:r>
                <a:rPr lang="en" b="1">
                  <a:solidFill>
                    <a:schemeClr val="dk1"/>
                  </a:solidFill>
                  <a:latin typeface="Source Sans Pro"/>
                  <a:ea typeface="Source Sans Pro"/>
                  <a:cs typeface="Source Sans Pro"/>
                  <a:sym typeface="Source Sans Pro"/>
                </a:rPr>
                <a:t>During the Q&amp;A session: </a:t>
              </a:r>
              <a:r>
                <a:rPr lang="en">
                  <a:solidFill>
                    <a:schemeClr val="dk1"/>
                  </a:solidFill>
                  <a:latin typeface="Source Sans Pro"/>
                  <a:ea typeface="Source Sans Pro"/>
                  <a:cs typeface="Source Sans Pro"/>
                  <a:sym typeface="Source Sans Pro"/>
                </a:rPr>
                <a:t>Use the </a:t>
              </a:r>
              <a:r>
                <a:rPr lang="en" b="1">
                  <a:solidFill>
                    <a:schemeClr val="dk1"/>
                  </a:solidFill>
                  <a:latin typeface="Source Sans Pro"/>
                  <a:ea typeface="Source Sans Pro"/>
                  <a:cs typeface="Source Sans Pro"/>
                  <a:sym typeface="Source Sans Pro"/>
                </a:rPr>
                <a:t>raise hand</a:t>
              </a:r>
              <a:r>
                <a:rPr lang="en">
                  <a:solidFill>
                    <a:schemeClr val="dk1"/>
                  </a:solidFill>
                  <a:latin typeface="Source Sans Pro"/>
                  <a:ea typeface="Source Sans Pro"/>
                  <a:cs typeface="Source Sans Pro"/>
                  <a:sym typeface="Source Sans Pro"/>
                </a:rPr>
                <a:t> feature and a host will unmute you </a:t>
              </a:r>
              <a:endParaRPr>
                <a:solidFill>
                  <a:schemeClr val="dk1"/>
                </a:solidFill>
                <a:latin typeface="Source Sans Pro"/>
                <a:ea typeface="Source Sans Pro"/>
                <a:cs typeface="Source Sans Pro"/>
                <a:sym typeface="Source Sans Pro"/>
              </a:endParaRPr>
            </a:p>
          </p:txBody>
        </p:sp>
        <p:pic>
          <p:nvPicPr>
            <p:cNvPr id="142" name="Google Shape;142;p26"/>
            <p:cNvPicPr preferRelativeResize="0"/>
            <p:nvPr/>
          </p:nvPicPr>
          <p:blipFill rotWithShape="1">
            <a:blip r:embed="rId3">
              <a:alphaModFix/>
            </a:blip>
            <a:srcRect l="14157" t="22791" r="12977"/>
            <a:stretch/>
          </p:blipFill>
          <p:spPr>
            <a:xfrm>
              <a:off x="843225" y="3658500"/>
              <a:ext cx="1938500" cy="619450"/>
            </a:xfrm>
            <a:prstGeom prst="rect">
              <a:avLst/>
            </a:prstGeom>
            <a:noFill/>
            <a:ln>
              <a:noFill/>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44"/>
          <p:cNvSpPr txBox="1">
            <a:spLocks noGrp="1"/>
          </p:cNvSpPr>
          <p:nvPr>
            <p:ph type="title"/>
          </p:nvPr>
        </p:nvSpPr>
        <p:spPr>
          <a:xfrm>
            <a:off x="457207" y="389975"/>
            <a:ext cx="8229600" cy="7560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
              <a:t>Adding or removing questions</a:t>
            </a:r>
            <a:endParaRPr/>
          </a:p>
        </p:txBody>
      </p:sp>
      <p:sp>
        <p:nvSpPr>
          <p:cNvPr id="268" name="Google Shape;268;p44"/>
          <p:cNvSpPr txBox="1">
            <a:spLocks noGrp="1"/>
          </p:cNvSpPr>
          <p:nvPr>
            <p:ph type="body" idx="1"/>
          </p:nvPr>
        </p:nvSpPr>
        <p:spPr>
          <a:xfrm>
            <a:off x="457200" y="1205600"/>
            <a:ext cx="8298600" cy="3535500"/>
          </a:xfrm>
          <a:prstGeom prst="rect">
            <a:avLst/>
          </a:prstGeom>
        </p:spPr>
        <p:txBody>
          <a:bodyPr spcFirstLastPara="1" wrap="square" lIns="0" tIns="0" rIns="0" bIns="0" anchor="t" anchorCtr="0">
            <a:noAutofit/>
          </a:bodyPr>
          <a:lstStyle/>
          <a:p>
            <a:pPr marL="457200" lvl="0" indent="-342900" algn="l" rtl="0">
              <a:lnSpc>
                <a:spcPct val="100000"/>
              </a:lnSpc>
              <a:spcBef>
                <a:spcPts val="0"/>
              </a:spcBef>
              <a:spcAft>
                <a:spcPts val="0"/>
              </a:spcAft>
              <a:buClr>
                <a:schemeClr val="accent1"/>
              </a:buClr>
              <a:buSzPts val="1800"/>
              <a:buChar char="●"/>
            </a:pPr>
            <a:r>
              <a:rPr lang="en" sz="1800"/>
              <a:t>Do </a:t>
            </a:r>
            <a:r>
              <a:rPr lang="en" sz="1800" b="1"/>
              <a:t>not</a:t>
            </a:r>
            <a:r>
              <a:rPr lang="en" sz="1800"/>
              <a:t> drop questions unless they might put respondents at risk and/or are deemed too sensitive. Even if there will be little variation in responses, it is still better to keep the question.</a:t>
            </a:r>
            <a:endParaRPr sz="1800"/>
          </a:p>
          <a:p>
            <a:pPr marL="457200" lvl="0" indent="-342900" algn="l" rtl="0">
              <a:lnSpc>
                <a:spcPct val="100000"/>
              </a:lnSpc>
              <a:spcBef>
                <a:spcPts val="1000"/>
              </a:spcBef>
              <a:spcAft>
                <a:spcPts val="0"/>
              </a:spcAft>
              <a:buClr>
                <a:schemeClr val="accent1"/>
              </a:buClr>
              <a:buSzPts val="1800"/>
              <a:buChar char="●"/>
            </a:pPr>
            <a:r>
              <a:rPr lang="en" sz="1800"/>
              <a:t>The index was not designed to capture all possible aspects of migrant integration. Adding questions is fine as long as they are not used in the calculation of the index and they do not measure similar concepts as the integration index questions. </a:t>
            </a:r>
            <a:endParaRPr sz="1800"/>
          </a:p>
          <a:p>
            <a:pPr marL="457200" lvl="0" indent="-342900" algn="l" rtl="0">
              <a:lnSpc>
                <a:spcPct val="100000"/>
              </a:lnSpc>
              <a:spcBef>
                <a:spcPts val="1000"/>
              </a:spcBef>
              <a:spcAft>
                <a:spcPts val="0"/>
              </a:spcAft>
              <a:buClr>
                <a:schemeClr val="accent1"/>
              </a:buClr>
              <a:buSzPts val="1800"/>
              <a:buChar char="●"/>
            </a:pPr>
            <a:r>
              <a:rPr lang="en" sz="1800"/>
              <a:t>It is best to use pre-tested questions, which can be found in the </a:t>
            </a:r>
            <a:r>
              <a:rPr lang="en" sz="1800" u="sng">
                <a:solidFill>
                  <a:srgbClr val="1155CC"/>
                </a:solidFill>
                <a:hlinkClick r:id="rId3">
                  <a:extLst>
                    <a:ext uri="{A12FA001-AC4F-418D-AE19-62706E023703}">
                      <ahyp:hlinkClr xmlns:ahyp="http://schemas.microsoft.com/office/drawing/2018/hyperlinkcolor" val="tx"/>
                    </a:ext>
                  </a:extLst>
                </a:hlinkClick>
              </a:rPr>
              <a:t>Global Survey Bank on Migrant Integration and Social Cohesion</a:t>
            </a:r>
            <a:r>
              <a:rPr lang="en" sz="1800"/>
              <a:t> or other surveys on migrant integration.</a:t>
            </a:r>
            <a:endParaRPr sz="1800"/>
          </a:p>
          <a:p>
            <a:pPr marL="457200" lvl="0" indent="-342900" algn="l" rtl="0">
              <a:lnSpc>
                <a:spcPct val="100000"/>
              </a:lnSpc>
              <a:spcBef>
                <a:spcPts val="1000"/>
              </a:spcBef>
              <a:spcAft>
                <a:spcPts val="0"/>
              </a:spcAft>
              <a:buClr>
                <a:schemeClr val="accent1"/>
              </a:buClr>
              <a:buSzPts val="1800"/>
              <a:buChar char="●"/>
            </a:pPr>
            <a:r>
              <a:rPr lang="en" sz="1800"/>
              <a:t>The </a:t>
            </a:r>
            <a:r>
              <a:rPr lang="en" sz="1800" u="sng">
                <a:solidFill>
                  <a:srgbClr val="1155CC"/>
                </a:solidFill>
                <a:hlinkClick r:id="rId4">
                  <a:extLst>
                    <a:ext uri="{A12FA001-AC4F-418D-AE19-62706E023703}">
                      <ahyp:hlinkClr xmlns:ahyp="http://schemas.microsoft.com/office/drawing/2018/hyperlinkcolor" val="tx"/>
                    </a:ext>
                  </a:extLst>
                </a:hlinkClick>
              </a:rPr>
              <a:t>IOM/IPL Integration Index Calculator</a:t>
            </a:r>
            <a:r>
              <a:rPr lang="en" sz="1800"/>
              <a:t> shows how the index scoring works using an example from the IOM/IPL survey on integration implemented in Brazil. </a:t>
            </a:r>
            <a:endParaRPr sz="1800"/>
          </a:p>
          <a:p>
            <a:pPr marL="457200" lvl="0" indent="0" algn="l" rtl="0">
              <a:lnSpc>
                <a:spcPct val="100000"/>
              </a:lnSpc>
              <a:spcBef>
                <a:spcPts val="0"/>
              </a:spcBef>
              <a:spcAft>
                <a:spcPts val="1000"/>
              </a:spcAft>
              <a:buNone/>
            </a:pPr>
            <a:endParaRPr sz="180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p45"/>
          <p:cNvSpPr txBox="1">
            <a:spLocks noGrp="1"/>
          </p:cNvSpPr>
          <p:nvPr>
            <p:ph type="title"/>
          </p:nvPr>
        </p:nvSpPr>
        <p:spPr>
          <a:xfrm>
            <a:off x="457207" y="389975"/>
            <a:ext cx="8229600" cy="756000"/>
          </a:xfrm>
          <a:prstGeom prst="rect">
            <a:avLst/>
          </a:prstGeom>
        </p:spPr>
        <p:txBody>
          <a:bodyPr spcFirstLastPara="1" wrap="square" lIns="0" tIns="0" rIns="0" bIns="0" anchor="t" anchorCtr="0">
            <a:noAutofit/>
          </a:bodyPr>
          <a:lstStyle/>
          <a:p>
            <a:pPr marL="0" lvl="0" indent="0" algn="l" rtl="0">
              <a:spcBef>
                <a:spcPts val="0"/>
              </a:spcBef>
              <a:spcAft>
                <a:spcPts val="0"/>
              </a:spcAft>
              <a:buClr>
                <a:schemeClr val="dk1"/>
              </a:buClr>
              <a:buSzPts val="1100"/>
              <a:buFont typeface="Arial"/>
              <a:buNone/>
            </a:pPr>
            <a:r>
              <a:rPr lang="en"/>
              <a:t>Greece - Application </a:t>
            </a:r>
            <a:endParaRPr/>
          </a:p>
          <a:p>
            <a:pPr marL="0" lvl="0" indent="0" algn="l" rtl="0">
              <a:spcBef>
                <a:spcPts val="0"/>
              </a:spcBef>
              <a:spcAft>
                <a:spcPts val="0"/>
              </a:spcAft>
              <a:buNone/>
            </a:pPr>
            <a:endParaRPr/>
          </a:p>
        </p:txBody>
      </p:sp>
      <p:sp>
        <p:nvSpPr>
          <p:cNvPr id="274" name="Google Shape;274;p45"/>
          <p:cNvSpPr txBox="1">
            <a:spLocks noGrp="1"/>
          </p:cNvSpPr>
          <p:nvPr>
            <p:ph type="body" idx="1"/>
          </p:nvPr>
        </p:nvSpPr>
        <p:spPr>
          <a:xfrm>
            <a:off x="381000" y="1205600"/>
            <a:ext cx="4638000" cy="3368400"/>
          </a:xfrm>
          <a:prstGeom prst="rect">
            <a:avLst/>
          </a:prstGeom>
        </p:spPr>
        <p:txBody>
          <a:bodyPr spcFirstLastPara="1" wrap="square" lIns="0" tIns="0" rIns="0" bIns="0" anchor="t" anchorCtr="0">
            <a:noAutofit/>
          </a:bodyPr>
          <a:lstStyle/>
          <a:p>
            <a:pPr marL="457200" lvl="0" indent="-342900" algn="l" rtl="0">
              <a:lnSpc>
                <a:spcPct val="105000"/>
              </a:lnSpc>
              <a:spcBef>
                <a:spcPts val="0"/>
              </a:spcBef>
              <a:spcAft>
                <a:spcPts val="0"/>
              </a:spcAft>
              <a:buClr>
                <a:schemeClr val="accent1"/>
              </a:buClr>
              <a:buSzPts val="1800"/>
              <a:buChar char="●"/>
            </a:pPr>
            <a:r>
              <a:rPr lang="en" sz="1800"/>
              <a:t>IPL partnered with UNHCR, Mobile Info Team and the International Rescue Committee (IRC)</a:t>
            </a:r>
            <a:endParaRPr sz="1800"/>
          </a:p>
          <a:p>
            <a:pPr marL="457200" lvl="0" indent="-342900" algn="l" rtl="0">
              <a:lnSpc>
                <a:spcPct val="105000"/>
              </a:lnSpc>
              <a:spcBef>
                <a:spcPts val="1000"/>
              </a:spcBef>
              <a:spcAft>
                <a:spcPts val="0"/>
              </a:spcAft>
              <a:buClr>
                <a:schemeClr val="accent1"/>
              </a:buClr>
              <a:buSzPts val="1800"/>
              <a:buChar char="●"/>
            </a:pPr>
            <a:r>
              <a:rPr lang="en" sz="1800"/>
              <a:t>Two main goals:</a:t>
            </a:r>
            <a:endParaRPr sz="1800"/>
          </a:p>
          <a:p>
            <a:pPr marL="742950" lvl="0" indent="-228600" algn="l" rtl="0">
              <a:lnSpc>
                <a:spcPct val="105000"/>
              </a:lnSpc>
              <a:spcBef>
                <a:spcPts val="0"/>
              </a:spcBef>
              <a:spcAft>
                <a:spcPts val="0"/>
              </a:spcAft>
              <a:buSzPts val="1800"/>
              <a:buAutoNum type="arabicParenR"/>
            </a:pPr>
            <a:r>
              <a:rPr lang="en" sz="1800"/>
              <a:t>Explore the </a:t>
            </a:r>
            <a:r>
              <a:rPr lang="en" sz="1800" b="1"/>
              <a:t>integration challenges </a:t>
            </a:r>
            <a:r>
              <a:rPr lang="en" sz="1800"/>
              <a:t>of refugees and asylum-seekers in Greece</a:t>
            </a:r>
            <a:endParaRPr sz="1800"/>
          </a:p>
          <a:p>
            <a:pPr marL="742950" lvl="0" indent="-228600" algn="l" rtl="0">
              <a:lnSpc>
                <a:spcPct val="105000"/>
              </a:lnSpc>
              <a:spcBef>
                <a:spcPts val="0"/>
              </a:spcBef>
              <a:spcAft>
                <a:spcPts val="0"/>
              </a:spcAft>
              <a:buSzPts val="1800"/>
              <a:buAutoNum type="arabicParenR"/>
            </a:pPr>
            <a:r>
              <a:rPr lang="en" sz="1800" b="1"/>
              <a:t>Evaluate the effect of providing information </a:t>
            </a:r>
            <a:r>
              <a:rPr lang="en" sz="1800"/>
              <a:t>to people on the move </a:t>
            </a:r>
            <a:endParaRPr sz="1800" b="1"/>
          </a:p>
          <a:p>
            <a:pPr marL="457200" lvl="0" indent="-342900" algn="l" rtl="0">
              <a:lnSpc>
                <a:spcPct val="105000"/>
              </a:lnSpc>
              <a:spcBef>
                <a:spcPts val="1000"/>
              </a:spcBef>
              <a:spcAft>
                <a:spcPts val="0"/>
              </a:spcAft>
              <a:buClr>
                <a:schemeClr val="accent1"/>
              </a:buClr>
              <a:buSzPts val="1800"/>
              <a:buChar char="●"/>
            </a:pPr>
            <a:r>
              <a:rPr lang="en" sz="1800"/>
              <a:t>Survey with 3,755 displaced persons including the IPL Integration Index </a:t>
            </a:r>
            <a:endParaRPr sz="1800"/>
          </a:p>
          <a:p>
            <a:pPr marL="0" lvl="0" indent="0" algn="l" rtl="0">
              <a:lnSpc>
                <a:spcPct val="105000"/>
              </a:lnSpc>
              <a:spcBef>
                <a:spcPts val="0"/>
              </a:spcBef>
              <a:spcAft>
                <a:spcPts val="0"/>
              </a:spcAft>
              <a:buClr>
                <a:schemeClr val="dk1"/>
              </a:buClr>
              <a:buSzPts val="1100"/>
              <a:buFont typeface="Arial"/>
              <a:buNone/>
            </a:pPr>
            <a:endParaRPr sz="1800"/>
          </a:p>
          <a:p>
            <a:pPr marL="0" lvl="0" indent="0" algn="l" rtl="0">
              <a:lnSpc>
                <a:spcPct val="105000"/>
              </a:lnSpc>
              <a:spcBef>
                <a:spcPts val="0"/>
              </a:spcBef>
              <a:spcAft>
                <a:spcPts val="0"/>
              </a:spcAft>
              <a:buNone/>
            </a:pPr>
            <a:endParaRPr sz="1800"/>
          </a:p>
        </p:txBody>
      </p:sp>
      <p:pic>
        <p:nvPicPr>
          <p:cNvPr id="275" name="Google Shape;275;p45"/>
          <p:cNvPicPr preferRelativeResize="0"/>
          <p:nvPr/>
        </p:nvPicPr>
        <p:blipFill>
          <a:blip r:embed="rId3">
            <a:alphaModFix/>
          </a:blip>
          <a:stretch>
            <a:fillRect/>
          </a:stretch>
        </p:blipFill>
        <p:spPr>
          <a:xfrm>
            <a:off x="5019000" y="1257300"/>
            <a:ext cx="3987674" cy="2500675"/>
          </a:xfrm>
          <a:prstGeom prst="rect">
            <a:avLst/>
          </a:prstGeom>
          <a:noFill/>
          <a:ln>
            <a:noFill/>
          </a:ln>
          <a:effectLst>
            <a:outerShdw blurRad="57150" dist="19050" dir="5400000" algn="bl" rotWithShape="0">
              <a:srgbClr val="000000">
                <a:alpha val="50000"/>
              </a:srgbClr>
            </a:outerShdw>
          </a:effec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p47"/>
          <p:cNvSpPr txBox="1">
            <a:spLocks noGrp="1"/>
          </p:cNvSpPr>
          <p:nvPr>
            <p:ph type="title"/>
          </p:nvPr>
        </p:nvSpPr>
        <p:spPr>
          <a:xfrm>
            <a:off x="457207" y="389975"/>
            <a:ext cx="8229600" cy="7560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
              <a:t>Greece </a:t>
            </a:r>
            <a:r>
              <a:rPr lang="en" b="1"/>
              <a:t>- </a:t>
            </a:r>
            <a:r>
              <a:rPr lang="en"/>
              <a:t>Findings</a:t>
            </a:r>
            <a:endParaRPr b="1"/>
          </a:p>
        </p:txBody>
      </p:sp>
      <p:sp>
        <p:nvSpPr>
          <p:cNvPr id="287" name="Google Shape;287;p47"/>
          <p:cNvSpPr txBox="1">
            <a:spLocks noGrp="1"/>
          </p:cNvSpPr>
          <p:nvPr>
            <p:ph type="body" idx="1"/>
          </p:nvPr>
        </p:nvSpPr>
        <p:spPr>
          <a:xfrm>
            <a:off x="457200" y="1205600"/>
            <a:ext cx="8229600" cy="3473700"/>
          </a:xfrm>
          <a:prstGeom prst="rect">
            <a:avLst/>
          </a:prstGeom>
        </p:spPr>
        <p:txBody>
          <a:bodyPr spcFirstLastPara="1" wrap="square" lIns="0" tIns="0" rIns="0" bIns="0" anchor="t" anchorCtr="0">
            <a:noAutofit/>
          </a:bodyPr>
          <a:lstStyle/>
          <a:p>
            <a:pPr marL="457200" lvl="0" indent="-342900" algn="l" rtl="0">
              <a:spcBef>
                <a:spcPts val="0"/>
              </a:spcBef>
              <a:spcAft>
                <a:spcPts val="0"/>
              </a:spcAft>
              <a:buClr>
                <a:schemeClr val="accent1"/>
              </a:buClr>
              <a:buSzPts val="1800"/>
              <a:buFont typeface="+mj-lt"/>
              <a:buAutoNum type="arabicPeriod"/>
            </a:pPr>
            <a:r>
              <a:rPr lang="en" sz="1800" dirty="0"/>
              <a:t>Integration</a:t>
            </a:r>
            <a:r>
              <a:rPr lang="en" sz="1800" dirty="0">
                <a:solidFill>
                  <a:schemeClr val="tx1"/>
                </a:solidFill>
              </a:rPr>
              <a:t> challenges: </a:t>
            </a:r>
            <a:endParaRPr sz="1800" dirty="0">
              <a:solidFill>
                <a:schemeClr val="tx1"/>
              </a:solidFill>
            </a:endParaRPr>
          </a:p>
          <a:p>
            <a:pPr marL="457200" lvl="0" indent="-342900" algn="l" rtl="0">
              <a:spcBef>
                <a:spcPts val="0"/>
              </a:spcBef>
              <a:spcAft>
                <a:spcPts val="0"/>
              </a:spcAft>
              <a:buClr>
                <a:schemeClr val="accent1"/>
              </a:buClr>
              <a:buSzPts val="1800"/>
              <a:buFont typeface="Arial" panose="020B0604020202020204" pitchFamily="34" charset="0"/>
              <a:buChar char="•"/>
            </a:pPr>
            <a:r>
              <a:rPr lang="en" sz="1800" dirty="0">
                <a:solidFill>
                  <a:schemeClr val="tx1"/>
                </a:solidFill>
              </a:rPr>
              <a:t>Two dimensions with highest scores: the </a:t>
            </a:r>
            <a:r>
              <a:rPr lang="en" sz="1800" b="1" dirty="0">
                <a:solidFill>
                  <a:schemeClr val="tx1"/>
                </a:solidFill>
              </a:rPr>
              <a:t>psychological and economic dimensions </a:t>
            </a:r>
            <a:endParaRPr sz="1800" b="1" dirty="0">
              <a:solidFill>
                <a:schemeClr val="tx1"/>
              </a:solidFill>
            </a:endParaRPr>
          </a:p>
          <a:p>
            <a:pPr marL="457200" lvl="0" indent="-342900" algn="l" rtl="0">
              <a:lnSpc>
                <a:spcPct val="115000"/>
              </a:lnSpc>
              <a:spcBef>
                <a:spcPts val="0"/>
              </a:spcBef>
              <a:spcAft>
                <a:spcPts val="0"/>
              </a:spcAft>
              <a:buClr>
                <a:schemeClr val="accent1"/>
              </a:buClr>
              <a:buSzPts val="1800"/>
              <a:buFont typeface="Arial" panose="020B0604020202020204" pitchFamily="34" charset="0"/>
              <a:buChar char="•"/>
            </a:pPr>
            <a:r>
              <a:rPr lang="en" sz="1800" dirty="0">
                <a:solidFill>
                  <a:schemeClr val="tx1"/>
                </a:solidFill>
              </a:rPr>
              <a:t>Although two-thirds were unemployed, with a pronounced </a:t>
            </a:r>
            <a:r>
              <a:rPr lang="en" sz="1800" b="1" dirty="0">
                <a:solidFill>
                  <a:schemeClr val="tx1"/>
                </a:solidFill>
              </a:rPr>
              <a:t>gender disparity </a:t>
            </a:r>
            <a:endParaRPr sz="1800" b="1" dirty="0">
              <a:solidFill>
                <a:schemeClr val="tx1"/>
              </a:solidFill>
            </a:endParaRPr>
          </a:p>
          <a:p>
            <a:pPr marL="457200" lvl="0" indent="-342900" algn="l" rtl="0">
              <a:lnSpc>
                <a:spcPct val="115000"/>
              </a:lnSpc>
              <a:spcBef>
                <a:spcPts val="0"/>
              </a:spcBef>
              <a:spcAft>
                <a:spcPts val="0"/>
              </a:spcAft>
              <a:buClr>
                <a:schemeClr val="accent1"/>
              </a:buClr>
              <a:buSzPts val="1800"/>
              <a:buFont typeface="Arial" panose="020B0604020202020204" pitchFamily="34" charset="0"/>
              <a:buChar char="•"/>
            </a:pPr>
            <a:r>
              <a:rPr lang="en" sz="1800" dirty="0">
                <a:solidFill>
                  <a:schemeClr val="tx1"/>
                </a:solidFill>
              </a:rPr>
              <a:t>About half the sample stated that they would like to </a:t>
            </a:r>
            <a:r>
              <a:rPr lang="en" sz="1800" b="1" dirty="0">
                <a:solidFill>
                  <a:schemeClr val="tx1"/>
                </a:solidFill>
              </a:rPr>
              <a:t>stay in Greece</a:t>
            </a:r>
            <a:endParaRPr sz="1800" b="1" dirty="0">
              <a:solidFill>
                <a:schemeClr val="tx1"/>
              </a:solidFill>
            </a:endParaRPr>
          </a:p>
          <a:p>
            <a:pPr marL="342900" lvl="0" indent="-342900" algn="l" rtl="0">
              <a:lnSpc>
                <a:spcPct val="115000"/>
              </a:lnSpc>
              <a:spcBef>
                <a:spcPts val="0"/>
              </a:spcBef>
              <a:spcAft>
                <a:spcPts val="0"/>
              </a:spcAft>
              <a:buClr>
                <a:schemeClr val="accent1"/>
              </a:buClr>
              <a:buFont typeface="+mj-lt"/>
              <a:buAutoNum type="arabicPeriod"/>
            </a:pPr>
            <a:endParaRPr sz="1800" b="1" dirty="0"/>
          </a:p>
          <a:p>
            <a:pPr marL="457200" lvl="0" indent="-342900" algn="l" rtl="0">
              <a:lnSpc>
                <a:spcPct val="115000"/>
              </a:lnSpc>
              <a:spcBef>
                <a:spcPts val="0"/>
              </a:spcBef>
              <a:spcAft>
                <a:spcPts val="0"/>
              </a:spcAft>
              <a:buClr>
                <a:schemeClr val="accent1"/>
              </a:buClr>
              <a:buSzPts val="1800"/>
              <a:buFont typeface="+mj-lt"/>
              <a:buAutoNum type="arabicPeriod" startAt="2"/>
            </a:pPr>
            <a:r>
              <a:rPr lang="en" sz="1800" dirty="0"/>
              <a:t>Information provision evaluation: </a:t>
            </a:r>
            <a:endParaRPr sz="1800" dirty="0"/>
          </a:p>
          <a:p>
            <a:pPr marL="457200" lvl="0" indent="-342900" algn="l" rtl="0">
              <a:lnSpc>
                <a:spcPct val="115000"/>
              </a:lnSpc>
              <a:spcBef>
                <a:spcPts val="0"/>
              </a:spcBef>
              <a:spcAft>
                <a:spcPts val="0"/>
              </a:spcAft>
              <a:buClr>
                <a:schemeClr val="accent1"/>
              </a:buClr>
              <a:buSzPts val="1800"/>
              <a:buFont typeface="Arial" panose="020B0604020202020204" pitchFamily="34" charset="0"/>
              <a:buChar char="•"/>
            </a:pPr>
            <a:r>
              <a:rPr lang="en" sz="1800" dirty="0"/>
              <a:t>There was a higher take-up for </a:t>
            </a:r>
            <a:r>
              <a:rPr lang="en" sz="1800" i="1" dirty="0"/>
              <a:t>generic</a:t>
            </a:r>
            <a:r>
              <a:rPr lang="en" sz="1800" dirty="0"/>
              <a:t> information </a:t>
            </a:r>
            <a:endParaRPr sz="1800" dirty="0"/>
          </a:p>
          <a:p>
            <a:pPr marL="457200" lvl="0" indent="-342900" algn="l" rtl="0">
              <a:lnSpc>
                <a:spcPct val="115000"/>
              </a:lnSpc>
              <a:spcBef>
                <a:spcPts val="0"/>
              </a:spcBef>
              <a:spcAft>
                <a:spcPts val="0"/>
              </a:spcAft>
              <a:buClr>
                <a:schemeClr val="accent1"/>
              </a:buClr>
              <a:buSzPts val="1800"/>
              <a:buFont typeface="Arial" panose="020B0604020202020204" pitchFamily="34" charset="0"/>
              <a:buChar char="•"/>
            </a:pPr>
            <a:r>
              <a:rPr lang="en" sz="1800" dirty="0"/>
              <a:t>But </a:t>
            </a:r>
            <a:r>
              <a:rPr lang="en" sz="1800" i="1" dirty="0"/>
              <a:t>personalized</a:t>
            </a:r>
            <a:r>
              <a:rPr lang="en" sz="1800" dirty="0"/>
              <a:t> information had a higher effect on </a:t>
            </a:r>
            <a:r>
              <a:rPr lang="en" sz="1800" i="1" dirty="0"/>
              <a:t>knowledge of exploitation</a:t>
            </a:r>
            <a:r>
              <a:rPr lang="en" sz="1800" dirty="0"/>
              <a:t> and </a:t>
            </a:r>
            <a:r>
              <a:rPr lang="en" sz="1800" i="1" dirty="0"/>
              <a:t>coping with violence</a:t>
            </a:r>
            <a:endParaRPr sz="1800" i="1" dirty="0"/>
          </a:p>
          <a:p>
            <a:pPr marL="457200" lvl="0" indent="-342900" algn="l" rtl="0">
              <a:lnSpc>
                <a:spcPct val="115000"/>
              </a:lnSpc>
              <a:spcBef>
                <a:spcPts val="0"/>
              </a:spcBef>
              <a:spcAft>
                <a:spcPts val="0"/>
              </a:spcAft>
              <a:buClr>
                <a:schemeClr val="accent1"/>
              </a:buClr>
              <a:buSzPts val="1800"/>
              <a:buFont typeface="Arial" panose="020B0604020202020204" pitchFamily="34" charset="0"/>
              <a:buChar char="•"/>
            </a:pPr>
            <a:r>
              <a:rPr lang="en" sz="1800" dirty="0"/>
              <a:t>We could </a:t>
            </a:r>
            <a:r>
              <a:rPr lang="en" sz="1800" b="1" dirty="0"/>
              <a:t>not identify any effect on integration</a:t>
            </a:r>
            <a:endParaRPr sz="1800" b="1" dirty="0"/>
          </a:p>
          <a:p>
            <a:pPr marL="342900" lvl="0" indent="-342900" algn="l" rtl="0">
              <a:spcBef>
                <a:spcPts val="0"/>
              </a:spcBef>
              <a:spcAft>
                <a:spcPts val="0"/>
              </a:spcAft>
              <a:buClr>
                <a:schemeClr val="accent1"/>
              </a:buClr>
              <a:buFont typeface="+mj-lt"/>
              <a:buAutoNum type="arabicPeriod"/>
            </a:pPr>
            <a:endParaRPr sz="18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Google Shape;292;p48"/>
          <p:cNvSpPr txBox="1">
            <a:spLocks noGrp="1"/>
          </p:cNvSpPr>
          <p:nvPr>
            <p:ph type="title"/>
          </p:nvPr>
        </p:nvSpPr>
        <p:spPr>
          <a:xfrm>
            <a:off x="457207" y="389975"/>
            <a:ext cx="8229600" cy="756000"/>
          </a:xfrm>
          <a:prstGeom prst="rect">
            <a:avLst/>
          </a:prstGeom>
        </p:spPr>
        <p:txBody>
          <a:bodyPr spcFirstLastPara="1" wrap="square" lIns="0" tIns="0" rIns="0" bIns="0" anchor="t" anchorCtr="0">
            <a:noAutofit/>
          </a:bodyPr>
          <a:lstStyle/>
          <a:p>
            <a:pPr marL="0" lvl="0" indent="0" algn="l" rtl="0">
              <a:spcBef>
                <a:spcPts val="0"/>
              </a:spcBef>
              <a:spcAft>
                <a:spcPts val="0"/>
              </a:spcAft>
              <a:buClr>
                <a:schemeClr val="dk1"/>
              </a:buClr>
              <a:buSzPts val="1100"/>
              <a:buFont typeface="Arial"/>
              <a:buNone/>
            </a:pPr>
            <a:r>
              <a:rPr lang="en"/>
              <a:t>Latin America and the Caribbean - Application</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None/>
            </a:pPr>
            <a:endParaRPr/>
          </a:p>
        </p:txBody>
      </p:sp>
      <p:sp>
        <p:nvSpPr>
          <p:cNvPr id="293" name="Google Shape;293;p48"/>
          <p:cNvSpPr txBox="1">
            <a:spLocks noGrp="1"/>
          </p:cNvSpPr>
          <p:nvPr>
            <p:ph type="body" idx="1"/>
          </p:nvPr>
        </p:nvSpPr>
        <p:spPr>
          <a:xfrm>
            <a:off x="381000" y="1205600"/>
            <a:ext cx="4935718" cy="3848700"/>
          </a:xfrm>
          <a:prstGeom prst="rect">
            <a:avLst/>
          </a:prstGeom>
        </p:spPr>
        <p:txBody>
          <a:bodyPr spcFirstLastPara="1" wrap="square" lIns="0" tIns="0" rIns="0" bIns="0" anchor="t" anchorCtr="0">
            <a:noAutofit/>
          </a:bodyPr>
          <a:lstStyle/>
          <a:p>
            <a:pPr marL="457200" lvl="0" indent="-342900" algn="l" rtl="0">
              <a:lnSpc>
                <a:spcPct val="105000"/>
              </a:lnSpc>
              <a:spcBef>
                <a:spcPts val="0"/>
              </a:spcBef>
              <a:spcAft>
                <a:spcPts val="0"/>
              </a:spcAft>
              <a:buClr>
                <a:schemeClr val="accent1"/>
              </a:buClr>
              <a:buSzPts val="1800"/>
              <a:buChar char="●"/>
            </a:pPr>
            <a:r>
              <a:rPr lang="en" sz="1800" dirty="0"/>
              <a:t>IPL partnered with IOM to adapt the Integration Index to Brazil, Dominican Republic (DR), and Peru</a:t>
            </a:r>
            <a:endParaRPr sz="1800" dirty="0"/>
          </a:p>
          <a:p>
            <a:pPr marL="0" lvl="0" indent="0" algn="l" rtl="0">
              <a:lnSpc>
                <a:spcPct val="105000"/>
              </a:lnSpc>
              <a:spcBef>
                <a:spcPts val="1000"/>
              </a:spcBef>
              <a:spcAft>
                <a:spcPts val="0"/>
              </a:spcAft>
              <a:buClr>
                <a:schemeClr val="dk1"/>
              </a:buClr>
              <a:buSzPts val="1100"/>
              <a:buFont typeface="Arial"/>
              <a:buNone/>
            </a:pPr>
            <a:endParaRPr sz="1800" dirty="0"/>
          </a:p>
          <a:p>
            <a:pPr marL="0" lvl="0" indent="0" algn="l" rtl="0">
              <a:lnSpc>
                <a:spcPct val="105000"/>
              </a:lnSpc>
              <a:spcBef>
                <a:spcPts val="0"/>
              </a:spcBef>
              <a:spcAft>
                <a:spcPts val="0"/>
              </a:spcAft>
              <a:buNone/>
            </a:pPr>
            <a:endParaRPr sz="1800" dirty="0"/>
          </a:p>
        </p:txBody>
      </p:sp>
      <p:pic>
        <p:nvPicPr>
          <p:cNvPr id="294" name="Google Shape;294;p48"/>
          <p:cNvPicPr preferRelativeResize="0"/>
          <p:nvPr/>
        </p:nvPicPr>
        <p:blipFill>
          <a:blip r:embed="rId3">
            <a:alphaModFix/>
          </a:blip>
          <a:stretch>
            <a:fillRect/>
          </a:stretch>
        </p:blipFill>
        <p:spPr>
          <a:xfrm>
            <a:off x="5482975" y="1145975"/>
            <a:ext cx="3203826" cy="2662100"/>
          </a:xfrm>
          <a:prstGeom prst="rect">
            <a:avLst/>
          </a:prstGeom>
          <a:noFill/>
          <a:ln>
            <a:noFill/>
          </a:ln>
          <a:effectLst>
            <a:outerShdw blurRad="57150" dist="19050" dir="5400000" algn="bl" rotWithShape="0">
              <a:srgbClr val="000000">
                <a:alpha val="50000"/>
              </a:srgbClr>
            </a:outerShdw>
          </a:effec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Google Shape;299;p49"/>
          <p:cNvSpPr txBox="1">
            <a:spLocks noGrp="1"/>
          </p:cNvSpPr>
          <p:nvPr>
            <p:ph type="title"/>
          </p:nvPr>
        </p:nvSpPr>
        <p:spPr>
          <a:xfrm>
            <a:off x="457207" y="389975"/>
            <a:ext cx="8229600" cy="756000"/>
          </a:xfrm>
          <a:prstGeom prst="rect">
            <a:avLst/>
          </a:prstGeom>
        </p:spPr>
        <p:txBody>
          <a:bodyPr spcFirstLastPara="1" wrap="square" lIns="0" tIns="0" rIns="0" bIns="0" anchor="t" anchorCtr="0">
            <a:noAutofit/>
          </a:bodyPr>
          <a:lstStyle/>
          <a:p>
            <a:pPr marL="0" lvl="0" indent="0" algn="l" rtl="0">
              <a:spcBef>
                <a:spcPts val="0"/>
              </a:spcBef>
              <a:spcAft>
                <a:spcPts val="0"/>
              </a:spcAft>
              <a:buClr>
                <a:schemeClr val="dk1"/>
              </a:buClr>
              <a:buSzPts val="1100"/>
              <a:buFont typeface="Arial"/>
              <a:buNone/>
            </a:pPr>
            <a:r>
              <a:rPr lang="en"/>
              <a:t>Latin America and the Caribbean - Application</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None/>
            </a:pPr>
            <a:endParaRPr/>
          </a:p>
        </p:txBody>
      </p:sp>
      <p:sp>
        <p:nvSpPr>
          <p:cNvPr id="300" name="Google Shape;300;p49"/>
          <p:cNvSpPr txBox="1">
            <a:spLocks noGrp="1"/>
          </p:cNvSpPr>
          <p:nvPr>
            <p:ph type="body" idx="1"/>
          </p:nvPr>
        </p:nvSpPr>
        <p:spPr>
          <a:xfrm>
            <a:off x="381000" y="1205600"/>
            <a:ext cx="4974000" cy="3848700"/>
          </a:xfrm>
          <a:prstGeom prst="rect">
            <a:avLst/>
          </a:prstGeom>
        </p:spPr>
        <p:txBody>
          <a:bodyPr spcFirstLastPara="1" wrap="square" lIns="0" tIns="0" rIns="0" bIns="0" anchor="t" anchorCtr="0">
            <a:noAutofit/>
          </a:bodyPr>
          <a:lstStyle/>
          <a:p>
            <a:pPr marL="457200" lvl="0" indent="-342900" algn="l" rtl="0">
              <a:lnSpc>
                <a:spcPct val="105000"/>
              </a:lnSpc>
              <a:spcBef>
                <a:spcPts val="0"/>
              </a:spcBef>
              <a:spcAft>
                <a:spcPts val="0"/>
              </a:spcAft>
              <a:buClr>
                <a:schemeClr val="accent1"/>
              </a:buClr>
              <a:buSzPts val="1800"/>
              <a:buChar char="●"/>
            </a:pPr>
            <a:r>
              <a:rPr lang="en" sz="1800"/>
              <a:t>IPL partnered with IOM to adapt the Integration Index to Brazil, Dominican Republic (DR), and Peru</a:t>
            </a:r>
            <a:endParaRPr sz="1800"/>
          </a:p>
          <a:p>
            <a:pPr marL="457200" lvl="0" indent="-342900" algn="l" rtl="0">
              <a:lnSpc>
                <a:spcPct val="105000"/>
              </a:lnSpc>
              <a:spcBef>
                <a:spcPts val="1000"/>
              </a:spcBef>
              <a:spcAft>
                <a:spcPts val="0"/>
              </a:spcAft>
              <a:buClr>
                <a:schemeClr val="accent1"/>
              </a:buClr>
              <a:buSzPts val="1800"/>
              <a:buChar char="●"/>
            </a:pPr>
            <a:r>
              <a:rPr lang="en" sz="1800"/>
              <a:t>Two main goals:</a:t>
            </a:r>
            <a:endParaRPr sz="1800"/>
          </a:p>
          <a:p>
            <a:pPr marL="457200" lvl="0" indent="-342900" algn="l" rtl="0">
              <a:lnSpc>
                <a:spcPct val="105000"/>
              </a:lnSpc>
              <a:spcBef>
                <a:spcPts val="0"/>
              </a:spcBef>
              <a:spcAft>
                <a:spcPts val="0"/>
              </a:spcAft>
              <a:buSzPts val="1800"/>
              <a:buAutoNum type="arabicParenR"/>
            </a:pPr>
            <a:r>
              <a:rPr lang="en" sz="1800" b="1"/>
              <a:t>Descriptive analysis </a:t>
            </a:r>
            <a:r>
              <a:rPr lang="en" sz="1800"/>
              <a:t>of the integration of Venezuelans and Haitians in Brazil and DR</a:t>
            </a:r>
            <a:endParaRPr sz="1800"/>
          </a:p>
          <a:p>
            <a:pPr marL="0" lvl="0" indent="0" algn="l" rtl="0">
              <a:lnSpc>
                <a:spcPct val="105000"/>
              </a:lnSpc>
              <a:spcBef>
                <a:spcPts val="0"/>
              </a:spcBef>
              <a:spcAft>
                <a:spcPts val="0"/>
              </a:spcAft>
              <a:buNone/>
            </a:pPr>
            <a:endParaRPr sz="1800"/>
          </a:p>
          <a:p>
            <a:pPr marL="457200" lvl="0" indent="-342900" algn="l" rtl="0">
              <a:lnSpc>
                <a:spcPct val="105000"/>
              </a:lnSpc>
              <a:spcBef>
                <a:spcPts val="0"/>
              </a:spcBef>
              <a:spcAft>
                <a:spcPts val="0"/>
              </a:spcAft>
              <a:buSzPts val="1800"/>
              <a:buAutoNum type="arabicParenR"/>
            </a:pPr>
            <a:r>
              <a:rPr lang="en" sz="1800" b="1"/>
              <a:t>Evaluation </a:t>
            </a:r>
            <a:r>
              <a:rPr lang="en" sz="1800"/>
              <a:t>of a cash-based intervention supporting Venezuelans in Peru </a:t>
            </a:r>
            <a:endParaRPr sz="1800"/>
          </a:p>
          <a:p>
            <a:pPr marL="914400" lvl="0" indent="0" algn="l" rtl="0">
              <a:lnSpc>
                <a:spcPct val="105000"/>
              </a:lnSpc>
              <a:spcBef>
                <a:spcPts val="0"/>
              </a:spcBef>
              <a:spcAft>
                <a:spcPts val="0"/>
              </a:spcAft>
              <a:buNone/>
            </a:pPr>
            <a:endParaRPr sz="1800"/>
          </a:p>
          <a:p>
            <a:pPr marL="457200" lvl="0" indent="-342900" algn="l" rtl="0">
              <a:lnSpc>
                <a:spcPct val="105000"/>
              </a:lnSpc>
              <a:spcBef>
                <a:spcPts val="0"/>
              </a:spcBef>
              <a:spcAft>
                <a:spcPts val="0"/>
              </a:spcAft>
              <a:buClr>
                <a:schemeClr val="accent1"/>
              </a:buClr>
              <a:buSzPts val="1800"/>
              <a:buChar char="●"/>
            </a:pPr>
            <a:r>
              <a:rPr lang="en" sz="1800"/>
              <a:t>Survey with &gt; 4,800  beneficiaries of IOM programs including the IPL Integration Index </a:t>
            </a:r>
            <a:endParaRPr sz="1800"/>
          </a:p>
          <a:p>
            <a:pPr marL="0" lvl="0" indent="0" algn="l" rtl="0">
              <a:lnSpc>
                <a:spcPct val="105000"/>
              </a:lnSpc>
              <a:spcBef>
                <a:spcPts val="0"/>
              </a:spcBef>
              <a:spcAft>
                <a:spcPts val="0"/>
              </a:spcAft>
              <a:buClr>
                <a:schemeClr val="dk1"/>
              </a:buClr>
              <a:buSzPts val="1100"/>
              <a:buFont typeface="Arial"/>
              <a:buNone/>
            </a:pPr>
            <a:endParaRPr sz="1800"/>
          </a:p>
          <a:p>
            <a:pPr marL="0" lvl="0" indent="0" algn="l" rtl="0">
              <a:lnSpc>
                <a:spcPct val="105000"/>
              </a:lnSpc>
              <a:spcBef>
                <a:spcPts val="0"/>
              </a:spcBef>
              <a:spcAft>
                <a:spcPts val="0"/>
              </a:spcAft>
              <a:buNone/>
            </a:pPr>
            <a:endParaRPr sz="1800"/>
          </a:p>
        </p:txBody>
      </p:sp>
      <p:pic>
        <p:nvPicPr>
          <p:cNvPr id="301" name="Google Shape;301;p49"/>
          <p:cNvPicPr preferRelativeResize="0"/>
          <p:nvPr/>
        </p:nvPicPr>
        <p:blipFill>
          <a:blip r:embed="rId3">
            <a:alphaModFix/>
          </a:blip>
          <a:stretch>
            <a:fillRect/>
          </a:stretch>
        </p:blipFill>
        <p:spPr>
          <a:xfrm>
            <a:off x="5482975" y="1145975"/>
            <a:ext cx="3203826" cy="2662100"/>
          </a:xfrm>
          <a:prstGeom prst="rect">
            <a:avLst/>
          </a:prstGeom>
          <a:noFill/>
          <a:ln>
            <a:noFill/>
          </a:ln>
          <a:effectLst>
            <a:outerShdw blurRad="57150" dist="19050" dir="5400000" algn="bl" rotWithShape="0">
              <a:srgbClr val="000000">
                <a:alpha val="50000"/>
              </a:srgbClr>
            </a:outerShdw>
          </a:effec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Google Shape;306;p50"/>
          <p:cNvSpPr txBox="1">
            <a:spLocks noGrp="1"/>
          </p:cNvSpPr>
          <p:nvPr>
            <p:ph type="title"/>
          </p:nvPr>
        </p:nvSpPr>
        <p:spPr>
          <a:xfrm>
            <a:off x="457207" y="389975"/>
            <a:ext cx="8229600" cy="756000"/>
          </a:xfrm>
          <a:prstGeom prst="rect">
            <a:avLst/>
          </a:prstGeom>
        </p:spPr>
        <p:txBody>
          <a:bodyPr spcFirstLastPara="1" wrap="square" lIns="0" tIns="0" rIns="0" bIns="0" anchor="t" anchorCtr="0">
            <a:noAutofit/>
          </a:bodyPr>
          <a:lstStyle/>
          <a:p>
            <a:pPr marL="0" lvl="0" indent="0" algn="l" rtl="0">
              <a:spcBef>
                <a:spcPts val="0"/>
              </a:spcBef>
              <a:spcAft>
                <a:spcPts val="0"/>
              </a:spcAft>
              <a:buClr>
                <a:schemeClr val="dk1"/>
              </a:buClr>
              <a:buSzPts val="1100"/>
              <a:buFont typeface="Arial"/>
              <a:buNone/>
            </a:pPr>
            <a:r>
              <a:rPr lang="en"/>
              <a:t>Latin America and the Caribbean - Findings </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None/>
            </a:pPr>
            <a:endParaRPr/>
          </a:p>
        </p:txBody>
      </p:sp>
      <p:sp>
        <p:nvSpPr>
          <p:cNvPr id="307" name="Google Shape;307;p50"/>
          <p:cNvSpPr txBox="1">
            <a:spLocks noGrp="1"/>
          </p:cNvSpPr>
          <p:nvPr>
            <p:ph type="body" idx="1"/>
          </p:nvPr>
        </p:nvSpPr>
        <p:spPr>
          <a:xfrm>
            <a:off x="381000" y="1205600"/>
            <a:ext cx="8229600" cy="3848700"/>
          </a:xfrm>
          <a:prstGeom prst="rect">
            <a:avLst/>
          </a:prstGeom>
        </p:spPr>
        <p:txBody>
          <a:bodyPr spcFirstLastPara="1" wrap="square" lIns="0" tIns="0" rIns="0" bIns="0" anchor="t" anchorCtr="0">
            <a:noAutofit/>
          </a:bodyPr>
          <a:lstStyle/>
          <a:p>
            <a:pPr marL="457200" lvl="0" indent="-342900" algn="l" rtl="0">
              <a:lnSpc>
                <a:spcPct val="105000"/>
              </a:lnSpc>
              <a:spcBef>
                <a:spcPts val="0"/>
              </a:spcBef>
              <a:spcAft>
                <a:spcPts val="0"/>
              </a:spcAft>
              <a:buClr>
                <a:schemeClr val="accent1"/>
              </a:buClr>
              <a:buSzPts val="1800"/>
              <a:buChar char="●"/>
            </a:pPr>
            <a:r>
              <a:rPr lang="en" sz="1800"/>
              <a:t>In </a:t>
            </a:r>
            <a:r>
              <a:rPr lang="en" sz="1800" b="1"/>
              <a:t>Peru</a:t>
            </a:r>
            <a:r>
              <a:rPr lang="en" sz="1800"/>
              <a:t>, a one-time cash transfer of 760 soles (~190 USD or 74% of monthly minimum salary)</a:t>
            </a:r>
            <a:endParaRPr sz="1800"/>
          </a:p>
          <a:p>
            <a:pPr marL="914400" lvl="1" indent="-342900" algn="l" rtl="0">
              <a:lnSpc>
                <a:spcPct val="105000"/>
              </a:lnSpc>
              <a:spcBef>
                <a:spcPts val="1000"/>
              </a:spcBef>
              <a:spcAft>
                <a:spcPts val="0"/>
              </a:spcAft>
              <a:buClr>
                <a:schemeClr val="dk2"/>
              </a:buClr>
              <a:buSzPts val="1800"/>
              <a:buChar char="○"/>
            </a:pPr>
            <a:r>
              <a:rPr lang="en" sz="1800" b="1"/>
              <a:t>Increased</a:t>
            </a:r>
            <a:r>
              <a:rPr lang="en" sz="1800"/>
              <a:t> </a:t>
            </a:r>
            <a:r>
              <a:rPr lang="en" sz="1800" b="1"/>
              <a:t>integration</a:t>
            </a:r>
            <a:endParaRPr sz="1800" b="1"/>
          </a:p>
          <a:p>
            <a:pPr marL="914400" lvl="0" indent="0" algn="l" rtl="0">
              <a:spcBef>
                <a:spcPts val="1000"/>
              </a:spcBef>
              <a:spcAft>
                <a:spcPts val="0"/>
              </a:spcAft>
              <a:buNone/>
            </a:pPr>
            <a:r>
              <a:rPr lang="en" sz="1800"/>
              <a:t>→ Mostly driven by the social, economic, and navigational dimensions</a:t>
            </a:r>
            <a:endParaRPr sz="1800"/>
          </a:p>
          <a:p>
            <a:pPr marL="0" lvl="0" indent="0" algn="l" rtl="0">
              <a:lnSpc>
                <a:spcPct val="105000"/>
              </a:lnSpc>
              <a:spcBef>
                <a:spcPts val="0"/>
              </a:spcBef>
              <a:spcAft>
                <a:spcPts val="0"/>
              </a:spcAft>
              <a:buNone/>
            </a:pPr>
            <a:endParaRPr sz="1800" b="1"/>
          </a:p>
          <a:p>
            <a:pPr marL="914400" lvl="1" indent="-342900" algn="l" rtl="0">
              <a:spcBef>
                <a:spcPts val="1000"/>
              </a:spcBef>
              <a:spcAft>
                <a:spcPts val="0"/>
              </a:spcAft>
              <a:buClr>
                <a:schemeClr val="dk2"/>
              </a:buClr>
              <a:buSzPts val="1800"/>
              <a:buChar char="○"/>
            </a:pPr>
            <a:r>
              <a:rPr lang="en" sz="1800" b="1"/>
              <a:t>Fostered intentions</a:t>
            </a:r>
            <a:r>
              <a:rPr lang="en" sz="1800"/>
              <a:t> </a:t>
            </a:r>
            <a:r>
              <a:rPr lang="en" sz="1800" b="1"/>
              <a:t>to</a:t>
            </a:r>
            <a:r>
              <a:rPr lang="en" sz="1800"/>
              <a:t> </a:t>
            </a:r>
            <a:r>
              <a:rPr lang="en" sz="1800" b="1"/>
              <a:t>emigrate</a:t>
            </a:r>
            <a:endParaRPr sz="1800" b="1"/>
          </a:p>
          <a:p>
            <a:pPr marL="914400" lvl="0" indent="0" algn="l" rtl="0">
              <a:spcBef>
                <a:spcPts val="0"/>
              </a:spcBef>
              <a:spcAft>
                <a:spcPts val="0"/>
              </a:spcAft>
              <a:buNone/>
            </a:pPr>
            <a:endParaRPr sz="1800"/>
          </a:p>
          <a:p>
            <a:pPr marL="914400" lvl="0" indent="0" algn="l" rtl="0">
              <a:spcBef>
                <a:spcPts val="0"/>
              </a:spcBef>
              <a:spcAft>
                <a:spcPts val="0"/>
              </a:spcAft>
              <a:buNone/>
            </a:pPr>
            <a:endParaRPr sz="1800" b="1"/>
          </a:p>
          <a:p>
            <a:pPr marL="0" lvl="0" indent="0" algn="l" rtl="0">
              <a:lnSpc>
                <a:spcPct val="105000"/>
              </a:lnSpc>
              <a:spcBef>
                <a:spcPts val="0"/>
              </a:spcBef>
              <a:spcAft>
                <a:spcPts val="0"/>
              </a:spcAft>
              <a:buNone/>
            </a:pPr>
            <a:endParaRPr sz="180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2" name="Google Shape;312;p51"/>
          <p:cNvSpPr txBox="1">
            <a:spLocks noGrp="1"/>
          </p:cNvSpPr>
          <p:nvPr>
            <p:ph type="title"/>
          </p:nvPr>
        </p:nvSpPr>
        <p:spPr>
          <a:xfrm>
            <a:off x="457207" y="389975"/>
            <a:ext cx="8229600" cy="7560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
              <a:t>Conclusion</a:t>
            </a:r>
            <a:endParaRPr/>
          </a:p>
        </p:txBody>
      </p:sp>
      <p:sp>
        <p:nvSpPr>
          <p:cNvPr id="313" name="Google Shape;313;p51"/>
          <p:cNvSpPr txBox="1">
            <a:spLocks noGrp="1"/>
          </p:cNvSpPr>
          <p:nvPr>
            <p:ph type="body" idx="1"/>
          </p:nvPr>
        </p:nvSpPr>
        <p:spPr>
          <a:xfrm>
            <a:off x="457200" y="1205600"/>
            <a:ext cx="8229600" cy="3340200"/>
          </a:xfrm>
          <a:prstGeom prst="rect">
            <a:avLst/>
          </a:prstGeom>
        </p:spPr>
        <p:txBody>
          <a:bodyPr spcFirstLastPara="1" wrap="square" lIns="0" tIns="0" rIns="0" bIns="0" anchor="t" anchorCtr="0">
            <a:noAutofit/>
          </a:bodyPr>
          <a:lstStyle/>
          <a:p>
            <a:pPr marL="457200" lvl="0" indent="-342900" algn="l" rtl="0">
              <a:lnSpc>
                <a:spcPct val="122000"/>
              </a:lnSpc>
              <a:spcBef>
                <a:spcPts val="600"/>
              </a:spcBef>
              <a:spcAft>
                <a:spcPts val="0"/>
              </a:spcAft>
              <a:buClr>
                <a:schemeClr val="accent1"/>
              </a:buClr>
              <a:buSzPts val="1800"/>
              <a:buChar char="●"/>
            </a:pPr>
            <a:r>
              <a:rPr lang="en" sz="1800"/>
              <a:t>The IPL Integration Index offers a versatile survey tool for measuring integration</a:t>
            </a:r>
            <a:endParaRPr sz="1800"/>
          </a:p>
          <a:p>
            <a:pPr marL="457200" lvl="0" indent="-342900" algn="l" rtl="0">
              <a:lnSpc>
                <a:spcPct val="122000"/>
              </a:lnSpc>
              <a:spcBef>
                <a:spcPts val="0"/>
              </a:spcBef>
              <a:spcAft>
                <a:spcPts val="0"/>
              </a:spcAft>
              <a:buClr>
                <a:schemeClr val="accent1"/>
              </a:buClr>
              <a:buSzPts val="1800"/>
              <a:buChar char="●"/>
            </a:pPr>
            <a:r>
              <a:rPr lang="en" sz="1800"/>
              <a:t>Has construct validity</a:t>
            </a:r>
            <a:endParaRPr sz="1800">
              <a:latin typeface="Arial"/>
              <a:ea typeface="Arial"/>
              <a:cs typeface="Arial"/>
              <a:sym typeface="Arial"/>
            </a:endParaRPr>
          </a:p>
          <a:p>
            <a:pPr marL="457200" lvl="0" indent="-342900" algn="l" rtl="0">
              <a:lnSpc>
                <a:spcPct val="122000"/>
              </a:lnSpc>
              <a:spcBef>
                <a:spcPts val="0"/>
              </a:spcBef>
              <a:spcAft>
                <a:spcPts val="0"/>
              </a:spcAft>
              <a:buClr>
                <a:schemeClr val="accent1"/>
              </a:buClr>
              <a:buSzPts val="1800"/>
              <a:buChar char="●"/>
            </a:pPr>
            <a:r>
              <a:rPr lang="en" sz="1800"/>
              <a:t>Shows multidimensionality of integration</a:t>
            </a:r>
            <a:endParaRPr sz="1800">
              <a:latin typeface="Arial"/>
              <a:ea typeface="Arial"/>
              <a:cs typeface="Arial"/>
              <a:sym typeface="Arial"/>
            </a:endParaRPr>
          </a:p>
          <a:p>
            <a:pPr marL="457200" lvl="0" indent="-342900" algn="l" rtl="0">
              <a:lnSpc>
                <a:spcPct val="122000"/>
              </a:lnSpc>
              <a:spcBef>
                <a:spcPts val="0"/>
              </a:spcBef>
              <a:spcAft>
                <a:spcPts val="0"/>
              </a:spcAft>
              <a:buClr>
                <a:schemeClr val="accent1"/>
              </a:buClr>
              <a:buSzPts val="1800"/>
              <a:buChar char="●"/>
            </a:pPr>
            <a:r>
              <a:rPr lang="en" sz="1800"/>
              <a:t>Available in several languages</a:t>
            </a:r>
            <a:endParaRPr sz="1800">
              <a:latin typeface="Arial"/>
              <a:ea typeface="Arial"/>
              <a:cs typeface="Arial"/>
              <a:sym typeface="Arial"/>
            </a:endParaRPr>
          </a:p>
          <a:p>
            <a:pPr marL="457200" lvl="0" indent="-342900" algn="l" rtl="0">
              <a:lnSpc>
                <a:spcPct val="122000"/>
              </a:lnSpc>
              <a:spcBef>
                <a:spcPts val="0"/>
              </a:spcBef>
              <a:spcAft>
                <a:spcPts val="0"/>
              </a:spcAft>
              <a:buClr>
                <a:schemeClr val="accent1"/>
              </a:buClr>
              <a:buSzPts val="1800"/>
              <a:buChar char="●"/>
            </a:pPr>
            <a:r>
              <a:rPr lang="en" sz="1800"/>
              <a:t>Applied in a variety of countries and contexts</a:t>
            </a:r>
            <a:endParaRPr sz="1800">
              <a:latin typeface="Arial"/>
              <a:ea typeface="Arial"/>
              <a:cs typeface="Arial"/>
              <a:sym typeface="Arial"/>
            </a:endParaRPr>
          </a:p>
          <a:p>
            <a:pPr marL="457200" lvl="0" indent="-342900" algn="l" rtl="0">
              <a:lnSpc>
                <a:spcPct val="122000"/>
              </a:lnSpc>
              <a:spcBef>
                <a:spcPts val="0"/>
              </a:spcBef>
              <a:spcAft>
                <a:spcPts val="0"/>
              </a:spcAft>
              <a:buClr>
                <a:schemeClr val="accent1"/>
              </a:buClr>
              <a:buSzPts val="1800"/>
              <a:buChar char="●"/>
            </a:pPr>
            <a:r>
              <a:rPr lang="en" sz="1800"/>
              <a:t>Minor adaptations needed to tailor to different contexts</a:t>
            </a:r>
            <a:endParaRPr sz="1800"/>
          </a:p>
          <a:p>
            <a:pPr marL="457200" lvl="0" indent="-342900" algn="l" rtl="0">
              <a:lnSpc>
                <a:spcPct val="122000"/>
              </a:lnSpc>
              <a:spcBef>
                <a:spcPts val="0"/>
              </a:spcBef>
              <a:spcAft>
                <a:spcPts val="0"/>
              </a:spcAft>
              <a:buClr>
                <a:schemeClr val="accent1"/>
              </a:buClr>
              <a:buSzPts val="1800"/>
              <a:buChar char="●"/>
            </a:pPr>
            <a:r>
              <a:rPr lang="en" sz="1800"/>
              <a:t>Linguistic integration questions</a:t>
            </a:r>
            <a:endParaRPr sz="1800">
              <a:latin typeface="Arial"/>
              <a:ea typeface="Arial"/>
              <a:cs typeface="Arial"/>
              <a:sym typeface="Arial"/>
            </a:endParaRPr>
          </a:p>
          <a:p>
            <a:pPr marL="457200" lvl="0" indent="-342900" algn="l" rtl="0">
              <a:lnSpc>
                <a:spcPct val="122000"/>
              </a:lnSpc>
              <a:spcBef>
                <a:spcPts val="0"/>
              </a:spcBef>
              <a:spcAft>
                <a:spcPts val="0"/>
              </a:spcAft>
              <a:buClr>
                <a:schemeClr val="accent1"/>
              </a:buClr>
              <a:buSzPts val="1800"/>
              <a:buChar char="●"/>
            </a:pPr>
            <a:r>
              <a:rPr lang="en" sz="1800"/>
              <a:t>Political integration questions</a:t>
            </a:r>
            <a:endParaRPr sz="1800">
              <a:latin typeface="Arial"/>
              <a:ea typeface="Arial"/>
              <a:cs typeface="Arial"/>
              <a:sym typeface="Arial"/>
            </a:endParaRPr>
          </a:p>
          <a:p>
            <a:pPr marL="457200" lvl="0" indent="-342900" algn="l" rtl="0">
              <a:lnSpc>
                <a:spcPct val="122000"/>
              </a:lnSpc>
              <a:spcBef>
                <a:spcPts val="0"/>
              </a:spcBef>
              <a:spcAft>
                <a:spcPts val="0"/>
              </a:spcAft>
              <a:buClr>
                <a:schemeClr val="accent1"/>
              </a:buClr>
              <a:buSzPts val="1800"/>
              <a:buChar char="●"/>
            </a:pPr>
            <a:r>
              <a:rPr lang="en" sz="1800"/>
              <a:t>Computation of scores (on website) makes for easy comparison</a:t>
            </a:r>
            <a:endParaRPr sz="1800">
              <a:latin typeface="Arial"/>
              <a:ea typeface="Arial"/>
              <a:cs typeface="Arial"/>
              <a:sym typeface="Arial"/>
            </a:endParaRPr>
          </a:p>
          <a:p>
            <a:pPr marL="0" lvl="0" indent="0" algn="l" rtl="0">
              <a:spcBef>
                <a:spcPts val="0"/>
              </a:spcBef>
              <a:spcAft>
                <a:spcPts val="0"/>
              </a:spcAft>
              <a:buNone/>
            </a:pPr>
            <a:endParaRPr sz="180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sp>
        <p:nvSpPr>
          <p:cNvPr id="318" name="Google Shape;318;p52"/>
          <p:cNvSpPr txBox="1">
            <a:spLocks noGrp="1"/>
          </p:cNvSpPr>
          <p:nvPr>
            <p:ph type="title"/>
          </p:nvPr>
        </p:nvSpPr>
        <p:spPr>
          <a:xfrm>
            <a:off x="457200" y="2031975"/>
            <a:ext cx="6038400" cy="13083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
              <a:t>Thank You!</a:t>
            </a:r>
            <a:endParaRPr/>
          </a:p>
          <a:p>
            <a:pPr marL="0" lvl="0" indent="0" algn="l" rtl="0">
              <a:spcBef>
                <a:spcPts val="0"/>
              </a:spcBef>
              <a:spcAft>
                <a:spcPts val="0"/>
              </a:spcAft>
              <a:buClr>
                <a:schemeClr val="dk1"/>
              </a:buClr>
              <a:buSzPts val="1100"/>
              <a:buFont typeface="Arial"/>
              <a:buNone/>
            </a:pPr>
            <a:endParaRPr sz="1600"/>
          </a:p>
          <a:p>
            <a:pPr marL="0" lvl="0" indent="0" algn="l" rtl="0">
              <a:spcBef>
                <a:spcPts val="0"/>
              </a:spcBef>
              <a:spcAft>
                <a:spcPts val="0"/>
              </a:spcAft>
              <a:buClr>
                <a:schemeClr val="dk1"/>
              </a:buClr>
              <a:buSzPts val="1100"/>
              <a:buFont typeface="Arial"/>
              <a:buNone/>
            </a:pPr>
            <a:r>
              <a:rPr lang="en" sz="1800" u="sng">
                <a:solidFill>
                  <a:schemeClr val="hlink"/>
                </a:solidFill>
              </a:rPr>
              <a:t>https://immigrationlab.org/ipl-integration-index/</a:t>
            </a:r>
            <a:endParaRPr sz="1800" u="sng">
              <a:solidFill>
                <a:schemeClr val="hlink"/>
              </a:solidFill>
            </a:endParaRPr>
          </a:p>
          <a:p>
            <a:pPr marL="0" lvl="0" indent="0" algn="l" rtl="0">
              <a:spcBef>
                <a:spcPts val="0"/>
              </a:spcBef>
              <a:spcAft>
                <a:spcPts val="0"/>
              </a:spcAft>
              <a:buNone/>
            </a:pP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Google Shape;323;p53"/>
          <p:cNvSpPr txBox="1">
            <a:spLocks noGrp="1"/>
          </p:cNvSpPr>
          <p:nvPr>
            <p:ph type="title"/>
          </p:nvPr>
        </p:nvSpPr>
        <p:spPr>
          <a:xfrm>
            <a:off x="454000" y="2603050"/>
            <a:ext cx="6038400" cy="13083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
              <a:t>Q&amp;A</a:t>
            </a:r>
            <a:endParaRPr/>
          </a:p>
          <a:p>
            <a:pPr marL="0" lvl="0" indent="0" algn="l" rtl="0">
              <a:spcBef>
                <a:spcPts val="0"/>
              </a:spcBef>
              <a:spcAft>
                <a:spcPts val="0"/>
              </a:spcAft>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27"/>
          <p:cNvSpPr txBox="1">
            <a:spLocks noGrp="1"/>
          </p:cNvSpPr>
          <p:nvPr>
            <p:ph type="title"/>
          </p:nvPr>
        </p:nvSpPr>
        <p:spPr>
          <a:xfrm>
            <a:off x="457207" y="389975"/>
            <a:ext cx="8229600" cy="7560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
              <a:t>Panelists </a:t>
            </a:r>
            <a:endParaRPr/>
          </a:p>
        </p:txBody>
      </p:sp>
      <p:pic>
        <p:nvPicPr>
          <p:cNvPr id="148" name="Google Shape;148;p27"/>
          <p:cNvPicPr preferRelativeResize="0"/>
          <p:nvPr/>
        </p:nvPicPr>
        <p:blipFill rotWithShape="1">
          <a:blip r:embed="rId3">
            <a:alphaModFix/>
          </a:blip>
          <a:srcRect l="17341" t="1612" b="27050"/>
          <a:stretch/>
        </p:blipFill>
        <p:spPr>
          <a:xfrm>
            <a:off x="2601754" y="1257300"/>
            <a:ext cx="1742016" cy="1989350"/>
          </a:xfrm>
          <a:prstGeom prst="rect">
            <a:avLst/>
          </a:prstGeom>
          <a:noFill/>
          <a:ln>
            <a:noFill/>
          </a:ln>
        </p:spPr>
      </p:pic>
      <p:pic>
        <p:nvPicPr>
          <p:cNvPr id="149" name="Google Shape;149;p27" title="a_lichtenheld.png"/>
          <p:cNvPicPr preferRelativeResize="0"/>
          <p:nvPr/>
        </p:nvPicPr>
        <p:blipFill rotWithShape="1">
          <a:blip r:embed="rId4">
            <a:alphaModFix/>
          </a:blip>
          <a:srcRect l="6314" b="18771"/>
          <a:stretch/>
        </p:blipFill>
        <p:spPr>
          <a:xfrm>
            <a:off x="457200" y="1257300"/>
            <a:ext cx="1742017" cy="1989349"/>
          </a:xfrm>
          <a:prstGeom prst="rect">
            <a:avLst/>
          </a:prstGeom>
          <a:noFill/>
          <a:ln>
            <a:noFill/>
          </a:ln>
        </p:spPr>
      </p:pic>
      <p:sp>
        <p:nvSpPr>
          <p:cNvPr id="150" name="Google Shape;150;p27"/>
          <p:cNvSpPr txBox="1"/>
          <p:nvPr/>
        </p:nvSpPr>
        <p:spPr>
          <a:xfrm>
            <a:off x="378400" y="3281775"/>
            <a:ext cx="1820700" cy="1147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2"/>
                </a:solidFill>
                <a:latin typeface="Source Sans Pro"/>
                <a:ea typeface="Source Sans Pro"/>
                <a:cs typeface="Source Sans Pro"/>
                <a:sym typeface="Source Sans Pro"/>
              </a:rPr>
              <a:t>MODERATOR</a:t>
            </a:r>
            <a:endParaRPr>
              <a:solidFill>
                <a:schemeClr val="dk2"/>
              </a:solidFill>
              <a:latin typeface="Source Sans Pro"/>
              <a:ea typeface="Source Sans Pro"/>
              <a:cs typeface="Source Sans Pro"/>
              <a:sym typeface="Source Sans Pro"/>
            </a:endParaRPr>
          </a:p>
          <a:p>
            <a:pPr marL="0" lvl="0" indent="0" algn="l" rtl="0">
              <a:spcBef>
                <a:spcPts val="0"/>
              </a:spcBef>
              <a:spcAft>
                <a:spcPts val="0"/>
              </a:spcAft>
              <a:buNone/>
            </a:pPr>
            <a:r>
              <a:rPr lang="en" sz="1600" b="1">
                <a:solidFill>
                  <a:srgbClr val="7F0000"/>
                </a:solidFill>
                <a:latin typeface="Source Sans Pro"/>
                <a:ea typeface="Source Sans Pro"/>
                <a:cs typeface="Source Sans Pro"/>
                <a:sym typeface="Source Sans Pro"/>
              </a:rPr>
              <a:t>Adam Lichtenheld</a:t>
            </a:r>
            <a:endParaRPr sz="1600" b="1">
              <a:solidFill>
                <a:srgbClr val="7F0000"/>
              </a:solidFill>
              <a:latin typeface="Source Sans Pro"/>
              <a:ea typeface="Source Sans Pro"/>
              <a:cs typeface="Source Sans Pro"/>
              <a:sym typeface="Source Sans Pro"/>
            </a:endParaRPr>
          </a:p>
          <a:p>
            <a:pPr marL="0" lvl="0" indent="0" algn="l" rtl="0">
              <a:spcBef>
                <a:spcPts val="0"/>
              </a:spcBef>
              <a:spcAft>
                <a:spcPts val="0"/>
              </a:spcAft>
              <a:buNone/>
            </a:pPr>
            <a:endParaRPr sz="100">
              <a:solidFill>
                <a:schemeClr val="dk1"/>
              </a:solidFill>
              <a:latin typeface="Source Sans Pro"/>
              <a:ea typeface="Source Sans Pro"/>
              <a:cs typeface="Source Sans Pro"/>
              <a:sym typeface="Source Sans Pro"/>
            </a:endParaRPr>
          </a:p>
          <a:p>
            <a:pPr marL="0" lvl="0" indent="0" algn="l" rtl="0">
              <a:spcBef>
                <a:spcPts val="0"/>
              </a:spcBef>
              <a:spcAft>
                <a:spcPts val="0"/>
              </a:spcAft>
              <a:buNone/>
            </a:pPr>
            <a:r>
              <a:rPr lang="en" sz="1300" b="1">
                <a:solidFill>
                  <a:schemeClr val="dk1"/>
                </a:solidFill>
                <a:latin typeface="Source Sans Pro"/>
                <a:ea typeface="Source Sans Pro"/>
                <a:cs typeface="Source Sans Pro"/>
                <a:sym typeface="Source Sans Pro"/>
              </a:rPr>
              <a:t>Executive Director </a:t>
            </a:r>
            <a:r>
              <a:rPr lang="en" sz="1300">
                <a:solidFill>
                  <a:schemeClr val="dk1"/>
                </a:solidFill>
                <a:latin typeface="Source Sans Pro"/>
                <a:ea typeface="Source Sans Pro"/>
                <a:cs typeface="Source Sans Pro"/>
                <a:sym typeface="Source Sans Pro"/>
              </a:rPr>
              <a:t>Stanford Immigration Policy Lab</a:t>
            </a:r>
            <a:endParaRPr sz="1300">
              <a:solidFill>
                <a:schemeClr val="dk1"/>
              </a:solidFill>
              <a:latin typeface="Source Sans Pro"/>
              <a:ea typeface="Source Sans Pro"/>
              <a:cs typeface="Source Sans Pro"/>
              <a:sym typeface="Source Sans Pro"/>
            </a:endParaRPr>
          </a:p>
        </p:txBody>
      </p:sp>
      <p:sp>
        <p:nvSpPr>
          <p:cNvPr id="151" name="Google Shape;151;p27"/>
          <p:cNvSpPr txBox="1"/>
          <p:nvPr/>
        </p:nvSpPr>
        <p:spPr>
          <a:xfrm>
            <a:off x="2525525" y="3281775"/>
            <a:ext cx="1856700" cy="1147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2"/>
                </a:solidFill>
                <a:latin typeface="Source Sans Pro"/>
                <a:ea typeface="Source Sans Pro"/>
                <a:cs typeface="Source Sans Pro"/>
                <a:sym typeface="Source Sans Pro"/>
              </a:rPr>
              <a:t>PANELIST</a:t>
            </a:r>
            <a:endParaRPr>
              <a:solidFill>
                <a:schemeClr val="dk2"/>
              </a:solidFill>
              <a:latin typeface="Source Sans Pro"/>
              <a:ea typeface="Source Sans Pro"/>
              <a:cs typeface="Source Sans Pro"/>
              <a:sym typeface="Source Sans Pro"/>
            </a:endParaRPr>
          </a:p>
          <a:p>
            <a:pPr marL="0" lvl="0" indent="0" algn="l" rtl="0">
              <a:spcBef>
                <a:spcPts val="0"/>
              </a:spcBef>
              <a:spcAft>
                <a:spcPts val="0"/>
              </a:spcAft>
              <a:buNone/>
            </a:pPr>
            <a:r>
              <a:rPr lang="en" sz="1600" b="1">
                <a:solidFill>
                  <a:schemeClr val="accent1"/>
                </a:solidFill>
                <a:latin typeface="Source Sans Pro"/>
                <a:ea typeface="Source Sans Pro"/>
                <a:cs typeface="Source Sans Pro"/>
                <a:sym typeface="Source Sans Pro"/>
              </a:rPr>
              <a:t>David Laitin</a:t>
            </a:r>
            <a:endParaRPr sz="1600" b="1">
              <a:solidFill>
                <a:schemeClr val="accent1"/>
              </a:solidFill>
              <a:latin typeface="Source Sans Pro"/>
              <a:ea typeface="Source Sans Pro"/>
              <a:cs typeface="Source Sans Pro"/>
              <a:sym typeface="Source Sans Pro"/>
            </a:endParaRPr>
          </a:p>
          <a:p>
            <a:pPr marL="0" lvl="0" indent="0" algn="l" rtl="0">
              <a:spcBef>
                <a:spcPts val="0"/>
              </a:spcBef>
              <a:spcAft>
                <a:spcPts val="0"/>
              </a:spcAft>
              <a:buNone/>
            </a:pPr>
            <a:endParaRPr sz="100">
              <a:solidFill>
                <a:schemeClr val="dk1"/>
              </a:solidFill>
              <a:latin typeface="Source Sans Pro"/>
              <a:ea typeface="Source Sans Pro"/>
              <a:cs typeface="Source Sans Pro"/>
              <a:sym typeface="Source Sans Pro"/>
            </a:endParaRPr>
          </a:p>
          <a:p>
            <a:pPr marL="0" lvl="0" indent="0" algn="l" rtl="0">
              <a:spcBef>
                <a:spcPts val="0"/>
              </a:spcBef>
              <a:spcAft>
                <a:spcPts val="0"/>
              </a:spcAft>
              <a:buNone/>
            </a:pPr>
            <a:r>
              <a:rPr lang="en" sz="1300" b="1">
                <a:solidFill>
                  <a:schemeClr val="dk1"/>
                </a:solidFill>
                <a:latin typeface="Source Sans Pro"/>
                <a:ea typeface="Source Sans Pro"/>
                <a:cs typeface="Source Sans Pro"/>
                <a:sym typeface="Source Sans Pro"/>
              </a:rPr>
              <a:t>Professor of Political Science and Faculty co-Director</a:t>
            </a:r>
            <a:endParaRPr sz="1300" b="1">
              <a:solidFill>
                <a:schemeClr val="dk1"/>
              </a:solidFill>
              <a:latin typeface="Source Sans Pro"/>
              <a:ea typeface="Source Sans Pro"/>
              <a:cs typeface="Source Sans Pro"/>
              <a:sym typeface="Source Sans Pro"/>
            </a:endParaRPr>
          </a:p>
          <a:p>
            <a:pPr marL="0" lvl="0" indent="0" algn="l" rtl="0">
              <a:spcBef>
                <a:spcPts val="0"/>
              </a:spcBef>
              <a:spcAft>
                <a:spcPts val="0"/>
              </a:spcAft>
              <a:buNone/>
            </a:pPr>
            <a:r>
              <a:rPr lang="en" sz="1300">
                <a:solidFill>
                  <a:schemeClr val="dk1"/>
                </a:solidFill>
                <a:latin typeface="Source Sans Pro"/>
                <a:ea typeface="Source Sans Pro"/>
                <a:cs typeface="Source Sans Pro"/>
                <a:sym typeface="Source Sans Pro"/>
              </a:rPr>
              <a:t>Stanford Immigration Policy Lab</a:t>
            </a:r>
            <a:endParaRPr sz="1300">
              <a:solidFill>
                <a:schemeClr val="dk1"/>
              </a:solidFill>
              <a:latin typeface="Source Sans Pro"/>
              <a:ea typeface="Source Sans Pro"/>
              <a:cs typeface="Source Sans Pro"/>
              <a:sym typeface="Source Sans Pro"/>
            </a:endParaRPr>
          </a:p>
        </p:txBody>
      </p:sp>
      <p:pic>
        <p:nvPicPr>
          <p:cNvPr id="152" name="Google Shape;152;p27" title="Marine Casalis.jpeg"/>
          <p:cNvPicPr preferRelativeResize="0"/>
          <p:nvPr/>
        </p:nvPicPr>
        <p:blipFill rotWithShape="1">
          <a:blip r:embed="rId5">
            <a:alphaModFix/>
          </a:blip>
          <a:srcRect l="3908" t="1758" r="3695"/>
          <a:stretch/>
        </p:blipFill>
        <p:spPr>
          <a:xfrm>
            <a:off x="6943458" y="1257300"/>
            <a:ext cx="1742018" cy="1989348"/>
          </a:xfrm>
          <a:prstGeom prst="rect">
            <a:avLst/>
          </a:prstGeom>
          <a:noFill/>
          <a:ln>
            <a:noFill/>
          </a:ln>
        </p:spPr>
      </p:pic>
      <p:sp>
        <p:nvSpPr>
          <p:cNvPr id="153" name="Google Shape;153;p27"/>
          <p:cNvSpPr txBox="1"/>
          <p:nvPr/>
        </p:nvSpPr>
        <p:spPr>
          <a:xfrm>
            <a:off x="6869801" y="3281775"/>
            <a:ext cx="1820700" cy="1147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2"/>
                </a:solidFill>
                <a:latin typeface="Source Sans Pro"/>
                <a:ea typeface="Source Sans Pro"/>
                <a:cs typeface="Source Sans Pro"/>
                <a:sym typeface="Source Sans Pro"/>
              </a:rPr>
              <a:t>PANELIST</a:t>
            </a:r>
            <a:endParaRPr>
              <a:solidFill>
                <a:schemeClr val="dk2"/>
              </a:solidFill>
              <a:latin typeface="Source Sans Pro"/>
              <a:ea typeface="Source Sans Pro"/>
              <a:cs typeface="Source Sans Pro"/>
              <a:sym typeface="Source Sans Pro"/>
            </a:endParaRPr>
          </a:p>
          <a:p>
            <a:pPr marL="0" lvl="0" indent="0" algn="l" rtl="0">
              <a:spcBef>
                <a:spcPts val="0"/>
              </a:spcBef>
              <a:spcAft>
                <a:spcPts val="0"/>
              </a:spcAft>
              <a:buNone/>
            </a:pPr>
            <a:r>
              <a:rPr lang="en" sz="1600" b="1">
                <a:solidFill>
                  <a:schemeClr val="accent1"/>
                </a:solidFill>
                <a:latin typeface="Source Sans Pro"/>
                <a:ea typeface="Source Sans Pro"/>
                <a:cs typeface="Source Sans Pro"/>
                <a:sym typeface="Source Sans Pro"/>
              </a:rPr>
              <a:t>Marine Casalis</a:t>
            </a:r>
            <a:endParaRPr sz="1600" b="1">
              <a:solidFill>
                <a:schemeClr val="accent1"/>
              </a:solidFill>
              <a:latin typeface="Source Sans Pro"/>
              <a:ea typeface="Source Sans Pro"/>
              <a:cs typeface="Source Sans Pro"/>
              <a:sym typeface="Source Sans Pro"/>
            </a:endParaRPr>
          </a:p>
          <a:p>
            <a:pPr marL="0" lvl="0" indent="0" algn="l" rtl="0">
              <a:spcBef>
                <a:spcPts val="0"/>
              </a:spcBef>
              <a:spcAft>
                <a:spcPts val="0"/>
              </a:spcAft>
              <a:buNone/>
            </a:pPr>
            <a:endParaRPr sz="100" b="1">
              <a:solidFill>
                <a:schemeClr val="accent1"/>
              </a:solidFill>
              <a:latin typeface="Source Sans Pro"/>
              <a:ea typeface="Source Sans Pro"/>
              <a:cs typeface="Source Sans Pro"/>
              <a:sym typeface="Source Sans Pro"/>
            </a:endParaRPr>
          </a:p>
          <a:p>
            <a:pPr marL="0" lvl="0" indent="0" algn="l" rtl="0">
              <a:spcBef>
                <a:spcPts val="0"/>
              </a:spcBef>
              <a:spcAft>
                <a:spcPts val="0"/>
              </a:spcAft>
              <a:buNone/>
            </a:pPr>
            <a:r>
              <a:rPr lang="en" sz="1300" b="1">
                <a:solidFill>
                  <a:schemeClr val="dk1"/>
                </a:solidFill>
                <a:latin typeface="Source Sans Pro"/>
                <a:ea typeface="Source Sans Pro"/>
                <a:cs typeface="Source Sans Pro"/>
                <a:sym typeface="Source Sans Pro"/>
              </a:rPr>
              <a:t>Program Director</a:t>
            </a:r>
            <a:endParaRPr sz="1300" b="1">
              <a:solidFill>
                <a:schemeClr val="dk1"/>
              </a:solidFill>
              <a:latin typeface="Source Sans Pro"/>
              <a:ea typeface="Source Sans Pro"/>
              <a:cs typeface="Source Sans Pro"/>
              <a:sym typeface="Source Sans Pro"/>
            </a:endParaRPr>
          </a:p>
          <a:p>
            <a:pPr marL="0" lvl="0" indent="0" algn="l" rtl="0">
              <a:spcBef>
                <a:spcPts val="0"/>
              </a:spcBef>
              <a:spcAft>
                <a:spcPts val="0"/>
              </a:spcAft>
              <a:buNone/>
            </a:pPr>
            <a:r>
              <a:rPr lang="en" sz="1300">
                <a:solidFill>
                  <a:schemeClr val="dk1"/>
                </a:solidFill>
                <a:latin typeface="Source Sans Pro"/>
                <a:ea typeface="Source Sans Pro"/>
                <a:cs typeface="Source Sans Pro"/>
                <a:sym typeface="Source Sans Pro"/>
              </a:rPr>
              <a:t>ETH Zurich Immigration Policy Lab</a:t>
            </a:r>
            <a:endParaRPr sz="1300">
              <a:solidFill>
                <a:schemeClr val="dk1"/>
              </a:solidFill>
              <a:latin typeface="Source Sans Pro"/>
              <a:ea typeface="Source Sans Pro"/>
              <a:cs typeface="Source Sans Pro"/>
              <a:sym typeface="Source Sans Pro"/>
            </a:endParaRPr>
          </a:p>
        </p:txBody>
      </p:sp>
      <p:pic>
        <p:nvPicPr>
          <p:cNvPr id="154" name="Google Shape;154;p27" title="NHarder.jpg"/>
          <p:cNvPicPr preferRelativeResize="0"/>
          <p:nvPr/>
        </p:nvPicPr>
        <p:blipFill rotWithShape="1">
          <a:blip r:embed="rId6">
            <a:alphaModFix/>
          </a:blip>
          <a:srcRect l="3122" t="6271" r="9165" b="6262"/>
          <a:stretch/>
        </p:blipFill>
        <p:spPr>
          <a:xfrm>
            <a:off x="4772619" y="1257300"/>
            <a:ext cx="1742018" cy="1989348"/>
          </a:xfrm>
          <a:prstGeom prst="rect">
            <a:avLst/>
          </a:prstGeom>
          <a:noFill/>
          <a:ln>
            <a:noFill/>
          </a:ln>
        </p:spPr>
      </p:pic>
      <p:sp>
        <p:nvSpPr>
          <p:cNvPr id="155" name="Google Shape;155;p27"/>
          <p:cNvSpPr txBox="1"/>
          <p:nvPr/>
        </p:nvSpPr>
        <p:spPr>
          <a:xfrm>
            <a:off x="4696376" y="3281775"/>
            <a:ext cx="1856700" cy="1147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2"/>
                </a:solidFill>
                <a:latin typeface="Source Sans Pro"/>
                <a:ea typeface="Source Sans Pro"/>
                <a:cs typeface="Source Sans Pro"/>
                <a:sym typeface="Source Sans Pro"/>
              </a:rPr>
              <a:t>PANELIST</a:t>
            </a:r>
            <a:endParaRPr>
              <a:solidFill>
                <a:schemeClr val="dk2"/>
              </a:solidFill>
              <a:latin typeface="Source Sans Pro"/>
              <a:ea typeface="Source Sans Pro"/>
              <a:cs typeface="Source Sans Pro"/>
              <a:sym typeface="Source Sans Pro"/>
            </a:endParaRPr>
          </a:p>
          <a:p>
            <a:pPr marL="0" lvl="0" indent="0" algn="l" rtl="0">
              <a:spcBef>
                <a:spcPts val="0"/>
              </a:spcBef>
              <a:spcAft>
                <a:spcPts val="0"/>
              </a:spcAft>
              <a:buNone/>
            </a:pPr>
            <a:r>
              <a:rPr lang="en" sz="1600" b="1">
                <a:solidFill>
                  <a:schemeClr val="accent1"/>
                </a:solidFill>
                <a:latin typeface="Source Sans Pro"/>
                <a:ea typeface="Source Sans Pro"/>
                <a:cs typeface="Source Sans Pro"/>
                <a:sym typeface="Source Sans Pro"/>
              </a:rPr>
              <a:t>Niklas Harder</a:t>
            </a:r>
            <a:endParaRPr sz="1600" b="1">
              <a:solidFill>
                <a:schemeClr val="accent1"/>
              </a:solidFill>
              <a:latin typeface="Source Sans Pro"/>
              <a:ea typeface="Source Sans Pro"/>
              <a:cs typeface="Source Sans Pro"/>
              <a:sym typeface="Source Sans Pro"/>
            </a:endParaRPr>
          </a:p>
          <a:p>
            <a:pPr marL="0" lvl="0" indent="0" algn="l" rtl="0">
              <a:spcBef>
                <a:spcPts val="0"/>
              </a:spcBef>
              <a:spcAft>
                <a:spcPts val="0"/>
              </a:spcAft>
              <a:buNone/>
            </a:pPr>
            <a:endParaRPr sz="100" b="1">
              <a:solidFill>
                <a:schemeClr val="accent1"/>
              </a:solidFill>
              <a:latin typeface="Source Sans Pro"/>
              <a:ea typeface="Source Sans Pro"/>
              <a:cs typeface="Source Sans Pro"/>
              <a:sym typeface="Source Sans Pro"/>
            </a:endParaRPr>
          </a:p>
          <a:p>
            <a:pPr marL="0" lvl="0" indent="0" algn="l" rtl="0">
              <a:spcBef>
                <a:spcPts val="0"/>
              </a:spcBef>
              <a:spcAft>
                <a:spcPts val="0"/>
              </a:spcAft>
              <a:buNone/>
            </a:pPr>
            <a:r>
              <a:rPr lang="en" sz="1300" b="1">
                <a:solidFill>
                  <a:schemeClr val="dk1"/>
                </a:solidFill>
                <a:latin typeface="Source Sans Pro"/>
                <a:ea typeface="Source Sans Pro"/>
                <a:cs typeface="Source Sans Pro"/>
                <a:sym typeface="Source Sans Pro"/>
              </a:rPr>
              <a:t>Co-head of Integration Department</a:t>
            </a:r>
            <a:endParaRPr sz="1300" b="1">
              <a:solidFill>
                <a:schemeClr val="dk1"/>
              </a:solidFill>
              <a:latin typeface="Source Sans Pro"/>
              <a:ea typeface="Source Sans Pro"/>
              <a:cs typeface="Source Sans Pro"/>
              <a:sym typeface="Source Sans Pro"/>
            </a:endParaRPr>
          </a:p>
          <a:p>
            <a:pPr marL="0" lvl="0" indent="0" algn="l" rtl="0">
              <a:spcBef>
                <a:spcPts val="0"/>
              </a:spcBef>
              <a:spcAft>
                <a:spcPts val="0"/>
              </a:spcAft>
              <a:buClr>
                <a:schemeClr val="dk1"/>
              </a:buClr>
              <a:buSzPts val="1100"/>
              <a:buFont typeface="Arial"/>
              <a:buNone/>
            </a:pPr>
            <a:r>
              <a:rPr lang="en" sz="1300">
                <a:solidFill>
                  <a:schemeClr val="dk1"/>
                </a:solidFill>
                <a:latin typeface="Source Sans Pro"/>
                <a:ea typeface="Source Sans Pro"/>
                <a:cs typeface="Source Sans Pro"/>
                <a:sym typeface="Source Sans Pro"/>
              </a:rPr>
              <a:t>DeZIM Institute</a:t>
            </a:r>
            <a:endParaRPr sz="1300">
              <a:solidFill>
                <a:schemeClr val="dk1"/>
              </a:solidFill>
              <a:latin typeface="Source Sans Pro"/>
              <a:ea typeface="Source Sans Pro"/>
              <a:cs typeface="Source Sans Pro"/>
              <a:sym typeface="Source Sans Pro"/>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pic>
        <p:nvPicPr>
          <p:cNvPr id="160" name="Google Shape;160;p28"/>
          <p:cNvPicPr preferRelativeResize="0"/>
          <p:nvPr/>
        </p:nvPicPr>
        <p:blipFill rotWithShape="1">
          <a:blip r:embed="rId3">
            <a:alphaModFix/>
          </a:blip>
          <a:srcRect l="9898" r="15729"/>
          <a:stretch/>
        </p:blipFill>
        <p:spPr>
          <a:xfrm>
            <a:off x="6723500" y="3023975"/>
            <a:ext cx="2420500" cy="2119524"/>
          </a:xfrm>
          <a:prstGeom prst="rect">
            <a:avLst/>
          </a:prstGeom>
          <a:noFill/>
          <a:ln>
            <a:noFill/>
          </a:ln>
        </p:spPr>
      </p:pic>
      <p:sp>
        <p:nvSpPr>
          <p:cNvPr id="161" name="Google Shape;161;p28"/>
          <p:cNvSpPr txBox="1">
            <a:spLocks noGrp="1"/>
          </p:cNvSpPr>
          <p:nvPr>
            <p:ph type="body" idx="1"/>
          </p:nvPr>
        </p:nvSpPr>
        <p:spPr>
          <a:xfrm>
            <a:off x="457200" y="1183950"/>
            <a:ext cx="2964900" cy="2833200"/>
          </a:xfrm>
          <a:prstGeom prst="rect">
            <a:avLst/>
          </a:prstGeom>
        </p:spPr>
        <p:txBody>
          <a:bodyPr spcFirstLastPara="1" wrap="square" lIns="0" tIns="0" rIns="0" bIns="0" anchor="t" anchorCtr="0">
            <a:normAutofit lnSpcReduction="10000"/>
          </a:bodyPr>
          <a:lstStyle/>
          <a:p>
            <a:pPr marL="0" lvl="0" indent="0" algn="l" rtl="0">
              <a:lnSpc>
                <a:spcPct val="115000"/>
              </a:lnSpc>
              <a:spcBef>
                <a:spcPts val="0"/>
              </a:spcBef>
              <a:spcAft>
                <a:spcPts val="0"/>
              </a:spcAft>
              <a:buNone/>
            </a:pPr>
            <a:r>
              <a:rPr lang="en" sz="1300"/>
              <a:t>We use big data, creative research designs, and cutting-edge analytical tools to generate </a:t>
            </a:r>
            <a:r>
              <a:rPr lang="en" sz="1300" b="1"/>
              <a:t>rigorous evidence </a:t>
            </a:r>
            <a:r>
              <a:rPr lang="en" sz="1300"/>
              <a:t>and </a:t>
            </a:r>
            <a:r>
              <a:rPr lang="en" sz="1300" b="1"/>
              <a:t>innovative solutions</a:t>
            </a:r>
            <a:r>
              <a:rPr lang="en" sz="1300"/>
              <a:t> to help policymakers make more informed decisions on migration.</a:t>
            </a:r>
            <a:endParaRPr sz="1300"/>
          </a:p>
          <a:p>
            <a:pPr marL="0" lvl="0" indent="0" algn="l" rtl="0">
              <a:lnSpc>
                <a:spcPct val="115000"/>
              </a:lnSpc>
              <a:spcBef>
                <a:spcPts val="0"/>
              </a:spcBef>
              <a:spcAft>
                <a:spcPts val="0"/>
              </a:spcAft>
              <a:buClr>
                <a:schemeClr val="dk1"/>
              </a:buClr>
              <a:buSzPct val="84615"/>
              <a:buFont typeface="Arial"/>
              <a:buNone/>
            </a:pPr>
            <a:endParaRPr sz="1300"/>
          </a:p>
          <a:p>
            <a:pPr marL="0" lvl="0" indent="0" algn="l" rtl="0">
              <a:lnSpc>
                <a:spcPct val="115000"/>
              </a:lnSpc>
              <a:spcBef>
                <a:spcPts val="0"/>
              </a:spcBef>
              <a:spcAft>
                <a:spcPts val="0"/>
              </a:spcAft>
              <a:buClr>
                <a:schemeClr val="dk1"/>
              </a:buClr>
              <a:buSzPct val="84615"/>
              <a:buFont typeface="Arial"/>
              <a:buNone/>
            </a:pPr>
            <a:r>
              <a:rPr lang="en" sz="1300"/>
              <a:t>We partner with </a:t>
            </a:r>
            <a:r>
              <a:rPr lang="en" sz="1300" b="1"/>
              <a:t>governments</a:t>
            </a:r>
            <a:r>
              <a:rPr lang="en" sz="1300"/>
              <a:t>, </a:t>
            </a:r>
            <a:r>
              <a:rPr lang="en" sz="1300" b="1"/>
              <a:t>nonprofits</a:t>
            </a:r>
            <a:r>
              <a:rPr lang="en" sz="1300"/>
              <a:t>, and </a:t>
            </a:r>
            <a:r>
              <a:rPr lang="en" sz="1300" b="1"/>
              <a:t>service providers</a:t>
            </a:r>
            <a:r>
              <a:rPr lang="en" sz="1300"/>
              <a:t> working on the frontlines of migration to </a:t>
            </a:r>
            <a:r>
              <a:rPr lang="en" sz="1300" b="1"/>
              <a:t>design</a:t>
            </a:r>
            <a:r>
              <a:rPr lang="en" sz="1300"/>
              <a:t> and </a:t>
            </a:r>
            <a:r>
              <a:rPr lang="en" sz="1300" b="1"/>
              <a:t>evaluate</a:t>
            </a:r>
            <a:r>
              <a:rPr lang="en" sz="1300"/>
              <a:t> policies and programs affecting refugees, asylum-seekers, and immigrants around the world.</a:t>
            </a:r>
            <a:endParaRPr sz="1300"/>
          </a:p>
          <a:p>
            <a:pPr marL="0" lvl="0" indent="0" algn="l" rtl="0">
              <a:spcBef>
                <a:spcPts val="0"/>
              </a:spcBef>
              <a:spcAft>
                <a:spcPts val="0"/>
              </a:spcAft>
              <a:buNone/>
            </a:pPr>
            <a:endParaRPr/>
          </a:p>
        </p:txBody>
      </p:sp>
      <p:sp>
        <p:nvSpPr>
          <p:cNvPr id="162" name="Google Shape;162;p28"/>
          <p:cNvSpPr txBox="1">
            <a:spLocks noGrp="1"/>
          </p:cNvSpPr>
          <p:nvPr>
            <p:ph type="subTitle" idx="2"/>
          </p:nvPr>
        </p:nvSpPr>
        <p:spPr>
          <a:xfrm>
            <a:off x="457200" y="457200"/>
            <a:ext cx="2755200" cy="5031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 sz="2100"/>
              <a:t>Immigration Policy Lab</a:t>
            </a:r>
            <a:endParaRPr sz="2100"/>
          </a:p>
        </p:txBody>
      </p:sp>
      <p:pic>
        <p:nvPicPr>
          <p:cNvPr id="163" name="Google Shape;163;p28"/>
          <p:cNvPicPr preferRelativeResize="0"/>
          <p:nvPr/>
        </p:nvPicPr>
        <p:blipFill rotWithShape="1">
          <a:blip r:embed="rId4">
            <a:alphaModFix/>
          </a:blip>
          <a:srcRect l="24528" t="9023" r="13216" b="9023"/>
          <a:stretch/>
        </p:blipFill>
        <p:spPr>
          <a:xfrm>
            <a:off x="3829500" y="3023975"/>
            <a:ext cx="3308400" cy="2119526"/>
          </a:xfrm>
          <a:prstGeom prst="rect">
            <a:avLst/>
          </a:prstGeom>
          <a:noFill/>
          <a:ln>
            <a:noFill/>
          </a:ln>
        </p:spPr>
      </p:pic>
      <p:pic>
        <p:nvPicPr>
          <p:cNvPr id="164" name="Google Shape;164;p28"/>
          <p:cNvPicPr preferRelativeResize="0"/>
          <p:nvPr/>
        </p:nvPicPr>
        <p:blipFill rotWithShape="1">
          <a:blip r:embed="rId5">
            <a:alphaModFix/>
          </a:blip>
          <a:srcRect t="5491" b="1588"/>
          <a:stretch/>
        </p:blipFill>
        <p:spPr>
          <a:xfrm>
            <a:off x="3829500" y="0"/>
            <a:ext cx="5314499" cy="3023975"/>
          </a:xfrm>
          <a:prstGeom prst="rect">
            <a:avLst/>
          </a:prstGeom>
          <a:noFill/>
          <a:ln>
            <a:noFill/>
          </a:ln>
        </p:spPr>
      </p:pic>
      <p:cxnSp>
        <p:nvCxnSpPr>
          <p:cNvPr id="165" name="Google Shape;165;p28"/>
          <p:cNvCxnSpPr/>
          <p:nvPr/>
        </p:nvCxnSpPr>
        <p:spPr>
          <a:xfrm>
            <a:off x="3770975" y="3040475"/>
            <a:ext cx="5414100" cy="0"/>
          </a:xfrm>
          <a:prstGeom prst="straightConnector1">
            <a:avLst/>
          </a:prstGeom>
          <a:noFill/>
          <a:ln w="38100" cap="flat" cmpd="sng">
            <a:solidFill>
              <a:schemeClr val="lt1"/>
            </a:solidFill>
            <a:prstDash val="solid"/>
            <a:round/>
            <a:headEnd type="none" w="med" len="med"/>
            <a:tailEnd type="none" w="med" len="med"/>
          </a:ln>
        </p:spPr>
      </p:cxnSp>
      <p:cxnSp>
        <p:nvCxnSpPr>
          <p:cNvPr id="166" name="Google Shape;166;p28"/>
          <p:cNvCxnSpPr/>
          <p:nvPr/>
        </p:nvCxnSpPr>
        <p:spPr>
          <a:xfrm>
            <a:off x="7137900" y="3056975"/>
            <a:ext cx="0" cy="2155800"/>
          </a:xfrm>
          <a:prstGeom prst="straightConnector1">
            <a:avLst/>
          </a:prstGeom>
          <a:noFill/>
          <a:ln w="38100" cap="flat" cmpd="sng">
            <a:solidFill>
              <a:schemeClr val="lt1"/>
            </a:solidFill>
            <a:prstDash val="solid"/>
            <a:round/>
            <a:headEnd type="none" w="med" len="med"/>
            <a:tailEnd type="none" w="med" len="med"/>
          </a:ln>
        </p:spPr>
      </p:cxnSp>
      <p:pic>
        <p:nvPicPr>
          <p:cNvPr id="167" name="Google Shape;167;p28"/>
          <p:cNvPicPr preferRelativeResize="0"/>
          <p:nvPr/>
        </p:nvPicPr>
        <p:blipFill rotWithShape="1">
          <a:blip r:embed="rId6">
            <a:alphaModFix/>
          </a:blip>
          <a:srcRect l="-1040" b="16380"/>
          <a:stretch/>
        </p:blipFill>
        <p:spPr>
          <a:xfrm>
            <a:off x="457200" y="4195425"/>
            <a:ext cx="1385499" cy="58212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29"/>
          <p:cNvSpPr txBox="1">
            <a:spLocks noGrp="1"/>
          </p:cNvSpPr>
          <p:nvPr>
            <p:ph type="title"/>
          </p:nvPr>
        </p:nvSpPr>
        <p:spPr>
          <a:xfrm>
            <a:off x="457200" y="358000"/>
            <a:ext cx="8229600" cy="6942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
              <a:t>IPL Integration Index (IPL-12 or IPL-24)</a:t>
            </a:r>
            <a:endParaRPr/>
          </a:p>
        </p:txBody>
      </p:sp>
      <p:sp>
        <p:nvSpPr>
          <p:cNvPr id="173" name="Google Shape;173;p29"/>
          <p:cNvSpPr txBox="1">
            <a:spLocks noGrp="1"/>
          </p:cNvSpPr>
          <p:nvPr>
            <p:ph type="body" idx="1"/>
          </p:nvPr>
        </p:nvSpPr>
        <p:spPr>
          <a:xfrm>
            <a:off x="457200" y="1572350"/>
            <a:ext cx="3792300" cy="2833200"/>
          </a:xfrm>
          <a:prstGeom prst="rect">
            <a:avLst/>
          </a:prstGeom>
        </p:spPr>
        <p:txBody>
          <a:bodyPr spcFirstLastPara="1" wrap="square" lIns="0" tIns="0" rIns="0" bIns="0" anchor="t" anchorCtr="0">
            <a:noAutofit/>
          </a:bodyPr>
          <a:lstStyle/>
          <a:p>
            <a:pPr marL="457200" lvl="0" indent="-342900" algn="l" rtl="0">
              <a:lnSpc>
                <a:spcPct val="115000"/>
              </a:lnSpc>
              <a:spcBef>
                <a:spcPts val="1000"/>
              </a:spcBef>
              <a:spcAft>
                <a:spcPts val="0"/>
              </a:spcAft>
              <a:buSzPts val="1800"/>
              <a:buChar char="●"/>
            </a:pPr>
            <a:r>
              <a:rPr lang="en" sz="1800"/>
              <a:t>Migration researchers lack a consensus on how to measure integration</a:t>
            </a:r>
            <a:endParaRPr sz="1800"/>
          </a:p>
          <a:p>
            <a:pPr marL="457200" lvl="0" indent="-342900" algn="l" rtl="0">
              <a:lnSpc>
                <a:spcPct val="115000"/>
              </a:lnSpc>
              <a:spcBef>
                <a:spcPts val="0"/>
              </a:spcBef>
              <a:spcAft>
                <a:spcPts val="0"/>
              </a:spcAft>
              <a:buSzPts val="1800"/>
              <a:buChar char="●"/>
            </a:pPr>
            <a:r>
              <a:rPr lang="en" sz="1800"/>
              <a:t>Each study relies on its own specification of integration, reducing possibilities for comparative research and cumulative knowledge about integration success </a:t>
            </a:r>
            <a:endParaRPr sz="1800">
              <a:solidFill>
                <a:srgbClr val="8C1515"/>
              </a:solidFill>
            </a:endParaRPr>
          </a:p>
          <a:p>
            <a:pPr marL="0" lvl="0" indent="0" algn="l" rtl="0">
              <a:spcBef>
                <a:spcPts val="0"/>
              </a:spcBef>
              <a:spcAft>
                <a:spcPts val="0"/>
              </a:spcAft>
              <a:buNone/>
            </a:pPr>
            <a:endParaRPr sz="1800"/>
          </a:p>
        </p:txBody>
      </p:sp>
      <p:sp>
        <p:nvSpPr>
          <p:cNvPr id="174" name="Google Shape;174;p29"/>
          <p:cNvSpPr txBox="1">
            <a:spLocks noGrp="1"/>
          </p:cNvSpPr>
          <p:nvPr>
            <p:ph type="subTitle" idx="2"/>
          </p:nvPr>
        </p:nvSpPr>
        <p:spPr>
          <a:xfrm>
            <a:off x="457200" y="1205600"/>
            <a:ext cx="3792300" cy="242100"/>
          </a:xfrm>
          <a:prstGeom prst="rect">
            <a:avLst/>
          </a:prstGeom>
        </p:spPr>
        <p:txBody>
          <a:bodyPr spcFirstLastPara="1" wrap="square" lIns="0" tIns="0" rIns="0" bIns="0" anchor="t" anchorCtr="0">
            <a:noAutofit/>
          </a:bodyPr>
          <a:lstStyle/>
          <a:p>
            <a:pPr marL="0" lvl="0" indent="0" algn="l" rtl="0">
              <a:lnSpc>
                <a:spcPct val="95000"/>
              </a:lnSpc>
              <a:spcBef>
                <a:spcPts val="0"/>
              </a:spcBef>
              <a:spcAft>
                <a:spcPts val="0"/>
              </a:spcAft>
              <a:buClr>
                <a:schemeClr val="dk1"/>
              </a:buClr>
              <a:buSzPts val="275"/>
              <a:buFont typeface="Arial"/>
              <a:buNone/>
            </a:pPr>
            <a:r>
              <a:rPr lang="en" sz="1800">
                <a:solidFill>
                  <a:srgbClr val="7F0000"/>
                </a:solidFill>
              </a:rPr>
              <a:t>Motivations</a:t>
            </a:r>
            <a:endParaRPr sz="1800"/>
          </a:p>
          <a:p>
            <a:pPr marL="0" lvl="0" indent="0" algn="l" rtl="0">
              <a:lnSpc>
                <a:spcPct val="95000"/>
              </a:lnSpc>
              <a:spcBef>
                <a:spcPts val="0"/>
              </a:spcBef>
              <a:spcAft>
                <a:spcPts val="0"/>
              </a:spcAft>
              <a:buClr>
                <a:schemeClr val="dk1"/>
              </a:buClr>
              <a:buSzPts val="275"/>
              <a:buFont typeface="Arial"/>
              <a:buNone/>
            </a:pPr>
            <a:endParaRPr sz="1800"/>
          </a:p>
          <a:p>
            <a:pPr marL="0" lvl="0" indent="0" algn="l" rtl="0">
              <a:lnSpc>
                <a:spcPct val="95000"/>
              </a:lnSpc>
              <a:spcBef>
                <a:spcPts val="0"/>
              </a:spcBef>
              <a:spcAft>
                <a:spcPts val="0"/>
              </a:spcAft>
              <a:buSzPts val="275"/>
              <a:buNone/>
            </a:pPr>
            <a:endParaRPr sz="1800"/>
          </a:p>
        </p:txBody>
      </p:sp>
      <p:sp>
        <p:nvSpPr>
          <p:cNvPr id="175" name="Google Shape;175;p29"/>
          <p:cNvSpPr txBox="1">
            <a:spLocks noGrp="1"/>
          </p:cNvSpPr>
          <p:nvPr>
            <p:ph type="body" idx="3"/>
          </p:nvPr>
        </p:nvSpPr>
        <p:spPr>
          <a:xfrm>
            <a:off x="4894500" y="1572350"/>
            <a:ext cx="3792300" cy="2833200"/>
          </a:xfrm>
          <a:prstGeom prst="rect">
            <a:avLst/>
          </a:prstGeom>
        </p:spPr>
        <p:txBody>
          <a:bodyPr spcFirstLastPara="1" wrap="square" lIns="0" tIns="0" rIns="0" bIns="0" anchor="t" anchorCtr="0">
            <a:normAutofit/>
          </a:bodyPr>
          <a:lstStyle/>
          <a:p>
            <a:pPr marL="0" lvl="0" indent="0" algn="l" rtl="0">
              <a:lnSpc>
                <a:spcPct val="115000"/>
              </a:lnSpc>
              <a:spcBef>
                <a:spcPts val="0"/>
              </a:spcBef>
              <a:spcAft>
                <a:spcPts val="0"/>
              </a:spcAft>
              <a:buNone/>
            </a:pPr>
            <a:r>
              <a:rPr lang="en" sz="1800"/>
              <a:t>Develop a standardized survey measure of the degree to which migrants have </a:t>
            </a:r>
            <a:r>
              <a:rPr lang="en" sz="1800" b="1"/>
              <a:t>the knowledge and capacity to achieve success in their host society</a:t>
            </a:r>
            <a:r>
              <a:rPr lang="en" sz="1800"/>
              <a:t>.</a:t>
            </a:r>
            <a:endParaRPr sz="1800"/>
          </a:p>
          <a:p>
            <a:pPr marL="0" lvl="0" indent="0" algn="l" rtl="0">
              <a:lnSpc>
                <a:spcPct val="115000"/>
              </a:lnSpc>
              <a:spcBef>
                <a:spcPts val="0"/>
              </a:spcBef>
              <a:spcAft>
                <a:spcPts val="0"/>
              </a:spcAft>
              <a:buNone/>
            </a:pPr>
            <a:endParaRPr sz="1800"/>
          </a:p>
          <a:p>
            <a:pPr marL="0" lvl="0" indent="0" algn="l" rtl="0">
              <a:lnSpc>
                <a:spcPct val="115000"/>
              </a:lnSpc>
              <a:spcBef>
                <a:spcPts val="0"/>
              </a:spcBef>
              <a:spcAft>
                <a:spcPts val="0"/>
              </a:spcAft>
              <a:buClr>
                <a:schemeClr val="dk1"/>
              </a:buClr>
              <a:buSzPts val="1100"/>
              <a:buFont typeface="Arial"/>
              <a:buNone/>
            </a:pPr>
            <a:endParaRPr sz="1800"/>
          </a:p>
          <a:p>
            <a:pPr marL="0" lvl="0" indent="0" algn="l" rtl="0">
              <a:lnSpc>
                <a:spcPct val="115000"/>
              </a:lnSpc>
              <a:spcBef>
                <a:spcPts val="0"/>
              </a:spcBef>
              <a:spcAft>
                <a:spcPts val="0"/>
              </a:spcAft>
              <a:buClr>
                <a:schemeClr val="dk1"/>
              </a:buClr>
              <a:buSzPts val="1100"/>
              <a:buFont typeface="Arial"/>
              <a:buNone/>
            </a:pPr>
            <a:r>
              <a:rPr lang="en" sz="1600" u="sng">
                <a:solidFill>
                  <a:schemeClr val="hlink"/>
                </a:solidFill>
              </a:rPr>
              <a:t>immigrationlab.org/ipl-integration-index/</a:t>
            </a:r>
            <a:endParaRPr sz="1600" u="sng">
              <a:solidFill>
                <a:schemeClr val="hlink"/>
              </a:solidFill>
            </a:endParaRPr>
          </a:p>
          <a:p>
            <a:pPr marL="0" lvl="0" indent="0" algn="l" rtl="0">
              <a:spcBef>
                <a:spcPts val="0"/>
              </a:spcBef>
              <a:spcAft>
                <a:spcPts val="0"/>
              </a:spcAft>
              <a:buNone/>
            </a:pPr>
            <a:endParaRPr sz="1800"/>
          </a:p>
        </p:txBody>
      </p:sp>
      <p:sp>
        <p:nvSpPr>
          <p:cNvPr id="176" name="Google Shape;176;p29"/>
          <p:cNvSpPr txBox="1">
            <a:spLocks noGrp="1"/>
          </p:cNvSpPr>
          <p:nvPr>
            <p:ph type="subTitle" idx="4"/>
          </p:nvPr>
        </p:nvSpPr>
        <p:spPr>
          <a:xfrm>
            <a:off x="4894500" y="1205600"/>
            <a:ext cx="3792300" cy="242100"/>
          </a:xfrm>
          <a:prstGeom prst="rect">
            <a:avLst/>
          </a:prstGeom>
        </p:spPr>
        <p:txBody>
          <a:bodyPr spcFirstLastPara="1" wrap="square" lIns="0" tIns="0" rIns="0" bIns="0" anchor="t" anchorCtr="0">
            <a:noAutofit/>
          </a:bodyPr>
          <a:lstStyle/>
          <a:p>
            <a:pPr marL="0" lvl="0" indent="0" algn="l" rtl="0">
              <a:spcBef>
                <a:spcPts val="0"/>
              </a:spcBef>
              <a:spcAft>
                <a:spcPts val="0"/>
              </a:spcAft>
              <a:buClr>
                <a:schemeClr val="dk1"/>
              </a:buClr>
              <a:buSzPts val="1100"/>
              <a:buFont typeface="Arial"/>
              <a:buNone/>
            </a:pPr>
            <a:r>
              <a:rPr lang="en" sz="1800">
                <a:solidFill>
                  <a:srgbClr val="7F0000"/>
                </a:solidFill>
              </a:rPr>
              <a:t>Goal</a:t>
            </a:r>
            <a:endParaRPr sz="1800">
              <a:solidFill>
                <a:srgbClr val="7F0000"/>
              </a:solidFill>
            </a:endParaRPr>
          </a:p>
          <a:p>
            <a:pPr marL="0" lvl="0" indent="0" algn="l" rtl="0">
              <a:spcBef>
                <a:spcPts val="0"/>
              </a:spcBef>
              <a:spcAft>
                <a:spcPts val="0"/>
              </a:spcAft>
              <a:buNone/>
            </a:pPr>
            <a:endParaRPr sz="18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30"/>
          <p:cNvSpPr txBox="1">
            <a:spLocks noGrp="1"/>
          </p:cNvSpPr>
          <p:nvPr>
            <p:ph type="title"/>
          </p:nvPr>
        </p:nvSpPr>
        <p:spPr>
          <a:xfrm>
            <a:off x="457207" y="389975"/>
            <a:ext cx="8229600" cy="7560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
              <a:t>Criteria for a Useful Measure</a:t>
            </a:r>
            <a:endParaRPr/>
          </a:p>
        </p:txBody>
      </p:sp>
      <p:sp>
        <p:nvSpPr>
          <p:cNvPr id="182" name="Google Shape;182;p30"/>
          <p:cNvSpPr txBox="1">
            <a:spLocks noGrp="1"/>
          </p:cNvSpPr>
          <p:nvPr>
            <p:ph type="body" idx="1"/>
          </p:nvPr>
        </p:nvSpPr>
        <p:spPr>
          <a:xfrm>
            <a:off x="457200" y="1205600"/>
            <a:ext cx="8229600" cy="2434500"/>
          </a:xfrm>
          <a:prstGeom prst="rect">
            <a:avLst/>
          </a:prstGeom>
        </p:spPr>
        <p:txBody>
          <a:bodyPr spcFirstLastPara="1" wrap="square" lIns="0" tIns="0" rIns="0" bIns="0" anchor="t" anchorCtr="0">
            <a:noAutofit/>
          </a:bodyPr>
          <a:lstStyle/>
          <a:p>
            <a:pPr marL="457200" lvl="0" indent="-342900" algn="l" rtl="0">
              <a:lnSpc>
                <a:spcPct val="115000"/>
              </a:lnSpc>
              <a:spcBef>
                <a:spcPts val="0"/>
              </a:spcBef>
              <a:spcAft>
                <a:spcPts val="0"/>
              </a:spcAft>
              <a:buClr>
                <a:schemeClr val="accent1"/>
              </a:buClr>
              <a:buSzPts val="1800"/>
              <a:buChar char="●"/>
            </a:pPr>
            <a:r>
              <a:rPr lang="en" sz="1800"/>
              <a:t>Construct validity</a:t>
            </a:r>
            <a:endParaRPr sz="1800">
              <a:latin typeface="Arial"/>
              <a:ea typeface="Arial"/>
              <a:cs typeface="Arial"/>
              <a:sym typeface="Arial"/>
            </a:endParaRPr>
          </a:p>
          <a:p>
            <a:pPr marL="457200" lvl="0" indent="-342900" algn="l" rtl="0">
              <a:lnSpc>
                <a:spcPct val="115000"/>
              </a:lnSpc>
              <a:spcBef>
                <a:spcPts val="0"/>
              </a:spcBef>
              <a:spcAft>
                <a:spcPts val="0"/>
              </a:spcAft>
              <a:buClr>
                <a:schemeClr val="accent1"/>
              </a:buClr>
              <a:buSzPts val="1800"/>
              <a:buChar char="●"/>
            </a:pPr>
            <a:r>
              <a:rPr lang="en" sz="1800"/>
              <a:t>Clear directionality</a:t>
            </a:r>
            <a:endParaRPr sz="1800">
              <a:latin typeface="Arial"/>
              <a:ea typeface="Arial"/>
              <a:cs typeface="Arial"/>
              <a:sym typeface="Arial"/>
            </a:endParaRPr>
          </a:p>
          <a:p>
            <a:pPr marL="457200" lvl="0" indent="-342900" algn="l" rtl="0">
              <a:lnSpc>
                <a:spcPct val="115000"/>
              </a:lnSpc>
              <a:spcBef>
                <a:spcPts val="0"/>
              </a:spcBef>
              <a:spcAft>
                <a:spcPts val="0"/>
              </a:spcAft>
              <a:buClr>
                <a:schemeClr val="accent1"/>
              </a:buClr>
              <a:buSzPts val="1800"/>
              <a:buChar char="●"/>
            </a:pPr>
            <a:r>
              <a:rPr lang="en" sz="1800"/>
              <a:t>No presumption that the cultural repertoires of dominant group(s) in the host society are a model for integration (</a:t>
            </a:r>
            <a:r>
              <a:rPr lang="en" sz="1800" b="1"/>
              <a:t>integration ≠ assimilation</a:t>
            </a:r>
            <a:r>
              <a:rPr lang="en" sz="1800"/>
              <a:t>)</a:t>
            </a:r>
            <a:endParaRPr sz="1800">
              <a:latin typeface="Arial"/>
              <a:ea typeface="Arial"/>
              <a:cs typeface="Arial"/>
              <a:sym typeface="Arial"/>
            </a:endParaRPr>
          </a:p>
          <a:p>
            <a:pPr marL="457200" lvl="0" indent="-342900" algn="l" rtl="0">
              <a:lnSpc>
                <a:spcPct val="115000"/>
              </a:lnSpc>
              <a:spcBef>
                <a:spcPts val="0"/>
              </a:spcBef>
              <a:spcAft>
                <a:spcPts val="0"/>
              </a:spcAft>
              <a:buClr>
                <a:schemeClr val="accent1"/>
              </a:buClr>
              <a:buSzPts val="1800"/>
              <a:buChar char="●"/>
            </a:pPr>
            <a:r>
              <a:rPr lang="en" sz="1800"/>
              <a:t>Can be successfully employed across groups, societies, and over time</a:t>
            </a:r>
            <a:endParaRPr sz="1800">
              <a:latin typeface="Arial"/>
              <a:ea typeface="Arial"/>
              <a:cs typeface="Arial"/>
              <a:sym typeface="Arial"/>
            </a:endParaRPr>
          </a:p>
          <a:p>
            <a:pPr marL="457200" lvl="0" indent="-342900" algn="l" rtl="0">
              <a:lnSpc>
                <a:spcPct val="115000"/>
              </a:lnSpc>
              <a:spcBef>
                <a:spcPts val="0"/>
              </a:spcBef>
              <a:spcAft>
                <a:spcPts val="0"/>
              </a:spcAft>
              <a:buClr>
                <a:schemeClr val="accent1"/>
              </a:buClr>
              <a:buSzPts val="1800"/>
              <a:buChar char="●"/>
            </a:pPr>
            <a:r>
              <a:rPr lang="en" sz="1800"/>
              <a:t>Can be administered through different modes (phone/online/in-person)</a:t>
            </a:r>
            <a:endParaRPr sz="1800">
              <a:latin typeface="Arial"/>
              <a:ea typeface="Arial"/>
              <a:cs typeface="Arial"/>
              <a:sym typeface="Arial"/>
            </a:endParaRPr>
          </a:p>
          <a:p>
            <a:pPr marL="457200" lvl="0" indent="-342900" algn="l" rtl="0">
              <a:lnSpc>
                <a:spcPct val="115000"/>
              </a:lnSpc>
              <a:spcBef>
                <a:spcPts val="0"/>
              </a:spcBef>
              <a:spcAft>
                <a:spcPts val="0"/>
              </a:spcAft>
              <a:buClr>
                <a:schemeClr val="accent1"/>
              </a:buClr>
              <a:buSzPts val="1800"/>
              <a:buChar char="●"/>
            </a:pPr>
            <a:r>
              <a:rPr lang="en" sz="1800"/>
              <a:t>Recognizes the multidimensionality of the concept</a:t>
            </a:r>
            <a:endParaRPr sz="1800"/>
          </a:p>
          <a:p>
            <a:pPr marL="0" lvl="0" indent="0" algn="l" rtl="0">
              <a:lnSpc>
                <a:spcPct val="115000"/>
              </a:lnSpc>
              <a:spcBef>
                <a:spcPts val="0"/>
              </a:spcBef>
              <a:spcAft>
                <a:spcPts val="0"/>
              </a:spcAft>
              <a:buNone/>
            </a:pPr>
            <a:endParaRPr sz="18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31"/>
          <p:cNvSpPr txBox="1">
            <a:spLocks noGrp="1"/>
          </p:cNvSpPr>
          <p:nvPr>
            <p:ph type="title"/>
          </p:nvPr>
        </p:nvSpPr>
        <p:spPr>
          <a:xfrm>
            <a:off x="457207" y="389975"/>
            <a:ext cx="8229600" cy="7560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
              <a:t>Design Process</a:t>
            </a:r>
            <a:endParaRPr/>
          </a:p>
        </p:txBody>
      </p:sp>
      <p:sp>
        <p:nvSpPr>
          <p:cNvPr id="188" name="Google Shape;188;p31"/>
          <p:cNvSpPr txBox="1">
            <a:spLocks noGrp="1"/>
          </p:cNvSpPr>
          <p:nvPr>
            <p:ph type="body" idx="1"/>
          </p:nvPr>
        </p:nvSpPr>
        <p:spPr>
          <a:xfrm>
            <a:off x="457200" y="1205600"/>
            <a:ext cx="8229600" cy="2895000"/>
          </a:xfrm>
          <a:prstGeom prst="rect">
            <a:avLst/>
          </a:prstGeom>
        </p:spPr>
        <p:txBody>
          <a:bodyPr spcFirstLastPara="1" wrap="square" lIns="0" tIns="0" rIns="0" bIns="0" anchor="t" anchorCtr="0">
            <a:noAutofit/>
          </a:bodyPr>
          <a:lstStyle/>
          <a:p>
            <a:pPr marL="0" lvl="0" indent="0" algn="l" rtl="0">
              <a:lnSpc>
                <a:spcPct val="105000"/>
              </a:lnSpc>
              <a:spcBef>
                <a:spcPts val="0"/>
              </a:spcBef>
              <a:spcAft>
                <a:spcPts val="0"/>
              </a:spcAft>
              <a:buNone/>
            </a:pPr>
            <a:r>
              <a:rPr lang="en" sz="1600"/>
              <a:t>Harder, Niklas, et al. (2018). “</a:t>
            </a:r>
            <a:r>
              <a:rPr lang="en" sz="1600" u="sng">
                <a:solidFill>
                  <a:schemeClr val="hlink"/>
                </a:solidFill>
                <a:hlinkClick r:id="rId3"/>
              </a:rPr>
              <a:t>Multidimensional measure of immigrant integration</a:t>
            </a:r>
            <a:r>
              <a:rPr lang="en" sz="1600"/>
              <a:t>.”          	</a:t>
            </a:r>
            <a:endParaRPr sz="1600"/>
          </a:p>
          <a:p>
            <a:pPr marL="0" lvl="0" indent="0" algn="l" rtl="0">
              <a:lnSpc>
                <a:spcPct val="105000"/>
              </a:lnSpc>
              <a:spcBef>
                <a:spcPts val="0"/>
              </a:spcBef>
              <a:spcAft>
                <a:spcPts val="0"/>
              </a:spcAft>
              <a:buNone/>
            </a:pPr>
            <a:r>
              <a:rPr lang="en" sz="1600" i="1"/>
              <a:t>Proceedings of the National Academy of Sciences</a:t>
            </a:r>
            <a:r>
              <a:rPr lang="en" sz="1600"/>
              <a:t>, 115(45): 11483-11488.</a:t>
            </a:r>
            <a:endParaRPr sz="1600"/>
          </a:p>
          <a:p>
            <a:pPr marL="0" lvl="0" indent="0" algn="l" rtl="0">
              <a:lnSpc>
                <a:spcPct val="105000"/>
              </a:lnSpc>
              <a:spcBef>
                <a:spcPts val="0"/>
              </a:spcBef>
              <a:spcAft>
                <a:spcPts val="0"/>
              </a:spcAft>
              <a:buClr>
                <a:schemeClr val="dk1"/>
              </a:buClr>
              <a:buSzPts val="1100"/>
              <a:buFont typeface="Arial"/>
              <a:buNone/>
            </a:pPr>
            <a:endParaRPr sz="1600"/>
          </a:p>
          <a:p>
            <a:pPr marL="457200" lvl="0" indent="-330200" algn="l" rtl="0">
              <a:lnSpc>
                <a:spcPct val="105000"/>
              </a:lnSpc>
              <a:spcBef>
                <a:spcPts val="0"/>
              </a:spcBef>
              <a:spcAft>
                <a:spcPts val="0"/>
              </a:spcAft>
              <a:buClr>
                <a:schemeClr val="accent1"/>
              </a:buClr>
              <a:buSzPts val="1600"/>
              <a:buChar char="●"/>
            </a:pPr>
            <a:r>
              <a:rPr lang="en" sz="1600"/>
              <a:t>Reviewed more than 50 surveys on integration</a:t>
            </a:r>
            <a:endParaRPr sz="1600"/>
          </a:p>
          <a:p>
            <a:pPr marL="457200" lvl="0" indent="-330200" algn="l" rtl="0">
              <a:lnSpc>
                <a:spcPct val="105000"/>
              </a:lnSpc>
              <a:spcBef>
                <a:spcPts val="0"/>
              </a:spcBef>
              <a:spcAft>
                <a:spcPts val="0"/>
              </a:spcAft>
              <a:buClr>
                <a:schemeClr val="accent1"/>
              </a:buClr>
              <a:buSzPts val="1600"/>
              <a:buChar char="●"/>
            </a:pPr>
            <a:r>
              <a:rPr lang="en" sz="1600"/>
              <a:t>Selected 200+ questions with the potential to differentiate between high and low integration</a:t>
            </a:r>
            <a:endParaRPr sz="1600"/>
          </a:p>
          <a:p>
            <a:pPr marL="457200" lvl="0" indent="-330200" algn="l" rtl="0">
              <a:lnSpc>
                <a:spcPct val="105000"/>
              </a:lnSpc>
              <a:spcBef>
                <a:spcPts val="0"/>
              </a:spcBef>
              <a:spcAft>
                <a:spcPts val="0"/>
              </a:spcAft>
              <a:buClr>
                <a:schemeClr val="accent1"/>
              </a:buClr>
              <a:buSzPts val="1600"/>
              <a:buChar char="●"/>
            </a:pPr>
            <a:r>
              <a:rPr lang="en" sz="1600"/>
              <a:t>Focused on questions used in different fields</a:t>
            </a:r>
            <a:endParaRPr sz="1600"/>
          </a:p>
          <a:p>
            <a:pPr marL="457200" lvl="0" indent="-330200" algn="l" rtl="0">
              <a:lnSpc>
                <a:spcPct val="105000"/>
              </a:lnSpc>
              <a:spcBef>
                <a:spcPts val="0"/>
              </a:spcBef>
              <a:spcAft>
                <a:spcPts val="0"/>
              </a:spcAft>
              <a:buClr>
                <a:schemeClr val="accent1"/>
              </a:buClr>
              <a:buSzPts val="1600"/>
              <a:buChar char="●"/>
            </a:pPr>
            <a:r>
              <a:rPr lang="en" sz="1600"/>
              <a:t>Searched for a limited number of dimensions where there are expectations of differential rates of integration progress</a:t>
            </a:r>
            <a:endParaRPr sz="1600"/>
          </a:p>
          <a:p>
            <a:pPr marL="457200" lvl="0" indent="-330200" algn="l" rtl="0">
              <a:lnSpc>
                <a:spcPct val="105000"/>
              </a:lnSpc>
              <a:spcBef>
                <a:spcPts val="0"/>
              </a:spcBef>
              <a:spcAft>
                <a:spcPts val="0"/>
              </a:spcAft>
              <a:buClr>
                <a:schemeClr val="accent1"/>
              </a:buClr>
              <a:buSzPts val="1600"/>
              <a:buChar char="●"/>
            </a:pPr>
            <a:r>
              <a:rPr lang="en" sz="1600"/>
              <a:t>Conducted consultations and focus groups with different immigrant groups</a:t>
            </a:r>
            <a:endParaRPr sz="1600"/>
          </a:p>
          <a:p>
            <a:pPr marL="457200" lvl="0" indent="-330200" algn="l" rtl="0">
              <a:lnSpc>
                <a:spcPct val="105000"/>
              </a:lnSpc>
              <a:spcBef>
                <a:spcPts val="0"/>
              </a:spcBef>
              <a:spcAft>
                <a:spcPts val="0"/>
              </a:spcAft>
              <a:buClr>
                <a:schemeClr val="accent1"/>
              </a:buClr>
              <a:buSzPts val="1600"/>
              <a:buChar char="●"/>
            </a:pPr>
            <a:r>
              <a:rPr lang="en" sz="1600"/>
              <a:t>8 surveys and one round of face-to-face interviews to develop the tool</a:t>
            </a:r>
            <a:endParaRPr sz="1600"/>
          </a:p>
          <a:p>
            <a:pPr marL="457200" lvl="0" indent="-330200" algn="l" rtl="0">
              <a:lnSpc>
                <a:spcPct val="105000"/>
              </a:lnSpc>
              <a:spcBef>
                <a:spcPts val="0"/>
              </a:spcBef>
              <a:spcAft>
                <a:spcPts val="0"/>
              </a:spcAft>
              <a:buClr>
                <a:schemeClr val="accent1"/>
              </a:buClr>
              <a:buSzPts val="1600"/>
              <a:buChar char="●"/>
            </a:pPr>
            <a:r>
              <a:rPr lang="en" sz="1600"/>
              <a:t>4 surveys to validated the tool</a:t>
            </a:r>
            <a:endParaRPr sz="1800">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32"/>
          <p:cNvSpPr txBox="1">
            <a:spLocks noGrp="1"/>
          </p:cNvSpPr>
          <p:nvPr>
            <p:ph type="title"/>
          </p:nvPr>
        </p:nvSpPr>
        <p:spPr>
          <a:xfrm>
            <a:off x="457207" y="389975"/>
            <a:ext cx="8229600" cy="7560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
              <a:t>Six Dimensions of Integration Success</a:t>
            </a:r>
            <a:endParaRPr/>
          </a:p>
        </p:txBody>
      </p:sp>
      <p:graphicFrame>
        <p:nvGraphicFramePr>
          <p:cNvPr id="194" name="Google Shape;194;p32"/>
          <p:cNvGraphicFramePr/>
          <p:nvPr/>
        </p:nvGraphicFramePr>
        <p:xfrm>
          <a:off x="457200" y="917325"/>
          <a:ext cx="7067225" cy="3907370"/>
        </p:xfrm>
        <a:graphic>
          <a:graphicData uri="http://schemas.openxmlformats.org/drawingml/2006/table">
            <a:tbl>
              <a:tblPr>
                <a:noFill/>
                <a:tableStyleId>{BCBA7F91-4E4E-4738-A93A-C30DEE6877E1}</a:tableStyleId>
              </a:tblPr>
              <a:tblGrid>
                <a:gridCol w="1665375">
                  <a:extLst>
                    <a:ext uri="{9D8B030D-6E8A-4147-A177-3AD203B41FA5}">
                      <a16:colId xmlns:a16="http://schemas.microsoft.com/office/drawing/2014/main" val="20000"/>
                    </a:ext>
                  </a:extLst>
                </a:gridCol>
                <a:gridCol w="2320600">
                  <a:extLst>
                    <a:ext uri="{9D8B030D-6E8A-4147-A177-3AD203B41FA5}">
                      <a16:colId xmlns:a16="http://schemas.microsoft.com/office/drawing/2014/main" val="20001"/>
                    </a:ext>
                  </a:extLst>
                </a:gridCol>
                <a:gridCol w="3081250">
                  <a:extLst>
                    <a:ext uri="{9D8B030D-6E8A-4147-A177-3AD203B41FA5}">
                      <a16:colId xmlns:a16="http://schemas.microsoft.com/office/drawing/2014/main" val="20002"/>
                    </a:ext>
                  </a:extLst>
                </a:gridCol>
              </a:tblGrid>
              <a:tr h="363550">
                <a:tc>
                  <a:txBody>
                    <a:bodyPr/>
                    <a:lstStyle/>
                    <a:p>
                      <a:pPr marL="0" lvl="0" indent="0" algn="l" rtl="0">
                        <a:lnSpc>
                          <a:spcPct val="100000"/>
                        </a:lnSpc>
                        <a:spcBef>
                          <a:spcPts val="0"/>
                        </a:spcBef>
                        <a:spcAft>
                          <a:spcPts val="600"/>
                        </a:spcAft>
                        <a:buNone/>
                      </a:pPr>
                      <a:r>
                        <a:rPr lang="en" sz="1800" b="1">
                          <a:latin typeface="Source Sans Pro"/>
                          <a:ea typeface="Source Sans Pro"/>
                          <a:cs typeface="Source Sans Pro"/>
                          <a:sym typeface="Source Sans Pro"/>
                        </a:rPr>
                        <a:t>Dimension</a:t>
                      </a:r>
                      <a:endParaRPr sz="1800" b="1">
                        <a:latin typeface="Source Sans Pro"/>
                        <a:ea typeface="Source Sans Pro"/>
                        <a:cs typeface="Source Sans Pro"/>
                        <a:sym typeface="Source Sans Pro"/>
                      </a:endParaRPr>
                    </a:p>
                  </a:txBody>
                  <a:tcPr marL="91450" marR="91450" marT="91450" marB="91450">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EEEEEE"/>
                    </a:solidFill>
                  </a:tcPr>
                </a:tc>
                <a:tc>
                  <a:txBody>
                    <a:bodyPr/>
                    <a:lstStyle/>
                    <a:p>
                      <a:pPr marL="0" lvl="0" indent="0" algn="l" rtl="0">
                        <a:lnSpc>
                          <a:spcPct val="100000"/>
                        </a:lnSpc>
                        <a:spcBef>
                          <a:spcPts val="0"/>
                        </a:spcBef>
                        <a:spcAft>
                          <a:spcPts val="600"/>
                        </a:spcAft>
                        <a:buNone/>
                      </a:pPr>
                      <a:r>
                        <a:rPr lang="en" sz="1800" b="1">
                          <a:latin typeface="Source Sans Pro"/>
                          <a:ea typeface="Source Sans Pro"/>
                          <a:cs typeface="Source Sans Pro"/>
                          <a:sym typeface="Source Sans Pro"/>
                        </a:rPr>
                        <a:t>Questions (IPL-12)</a:t>
                      </a:r>
                      <a:endParaRPr sz="1800" b="1">
                        <a:latin typeface="Source Sans Pro"/>
                        <a:ea typeface="Source Sans Pro"/>
                        <a:cs typeface="Source Sans Pro"/>
                        <a:sym typeface="Source Sans Pro"/>
                      </a:endParaRPr>
                    </a:p>
                  </a:txBody>
                  <a:tcPr marL="91450" marR="91450" marT="91450" marB="91450">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EEEEEE"/>
                    </a:solidFill>
                  </a:tcPr>
                </a:tc>
                <a:tc>
                  <a:txBody>
                    <a:bodyPr/>
                    <a:lstStyle/>
                    <a:p>
                      <a:pPr marL="0" lvl="0" indent="0" algn="l" rtl="0">
                        <a:spcBef>
                          <a:spcPts val="0"/>
                        </a:spcBef>
                        <a:spcAft>
                          <a:spcPts val="600"/>
                        </a:spcAft>
                        <a:buClr>
                          <a:schemeClr val="dk1"/>
                        </a:buClr>
                        <a:buSzPts val="1100"/>
                        <a:buFont typeface="Arial"/>
                        <a:buNone/>
                      </a:pPr>
                      <a:r>
                        <a:rPr lang="en" sz="1800" b="1">
                          <a:solidFill>
                            <a:schemeClr val="dk1"/>
                          </a:solidFill>
                          <a:latin typeface="Source Sans Pro"/>
                          <a:ea typeface="Source Sans Pro"/>
                          <a:cs typeface="Source Sans Pro"/>
                          <a:sym typeface="Source Sans Pro"/>
                        </a:rPr>
                        <a:t>Questions (IPL-24)</a:t>
                      </a:r>
                      <a:endParaRPr sz="1800" b="1">
                        <a:latin typeface="Source Sans Pro"/>
                        <a:ea typeface="Source Sans Pro"/>
                        <a:cs typeface="Source Sans Pro"/>
                        <a:sym typeface="Source Sans Pro"/>
                      </a:endParaRPr>
                    </a:p>
                  </a:txBody>
                  <a:tcPr marL="91450" marR="91450" marT="91450" marB="91450">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EEEEEE"/>
                    </a:solidFill>
                  </a:tcPr>
                </a:tc>
                <a:extLst>
                  <a:ext uri="{0D108BD9-81ED-4DB2-BD59-A6C34878D82A}">
                    <a16:rowId xmlns:a16="http://schemas.microsoft.com/office/drawing/2014/main" val="10000"/>
                  </a:ext>
                </a:extLst>
              </a:tr>
              <a:tr h="575025">
                <a:tc>
                  <a:txBody>
                    <a:bodyPr/>
                    <a:lstStyle/>
                    <a:p>
                      <a:pPr marL="0" lvl="0" indent="0" algn="l" rtl="0">
                        <a:lnSpc>
                          <a:spcPct val="100000"/>
                        </a:lnSpc>
                        <a:spcBef>
                          <a:spcPts val="0"/>
                        </a:spcBef>
                        <a:spcAft>
                          <a:spcPts val="0"/>
                        </a:spcAft>
                        <a:buNone/>
                      </a:pPr>
                      <a:r>
                        <a:rPr lang="en" sz="1800" b="1">
                          <a:solidFill>
                            <a:srgbClr val="8C1515"/>
                          </a:solidFill>
                          <a:latin typeface="Source Sans Pro"/>
                          <a:ea typeface="Source Sans Pro"/>
                          <a:cs typeface="Source Sans Pro"/>
                          <a:sym typeface="Source Sans Pro"/>
                        </a:rPr>
                        <a:t>Psychological</a:t>
                      </a:r>
                      <a:endParaRPr sz="1800" b="1">
                        <a:solidFill>
                          <a:srgbClr val="8C1515"/>
                        </a:solidFill>
                        <a:latin typeface="Source Sans Pro"/>
                        <a:ea typeface="Source Sans Pro"/>
                        <a:cs typeface="Source Sans Pro"/>
                        <a:sym typeface="Source Sans Pro"/>
                      </a:endParaRPr>
                    </a:p>
                  </a:txBody>
                  <a:tcPr marL="91450" marR="91450" marT="91450" marB="91450">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lnSpc>
                          <a:spcPct val="100000"/>
                        </a:lnSpc>
                        <a:spcBef>
                          <a:spcPts val="0"/>
                        </a:spcBef>
                        <a:spcAft>
                          <a:spcPts val="0"/>
                        </a:spcAft>
                        <a:buNone/>
                      </a:pPr>
                      <a:r>
                        <a:rPr lang="en" sz="1100">
                          <a:solidFill>
                            <a:srgbClr val="666666"/>
                          </a:solidFill>
                          <a:latin typeface="Source Sans Pro"/>
                          <a:ea typeface="Source Sans Pro"/>
                          <a:cs typeface="Source Sans Pro"/>
                          <a:sym typeface="Source Sans Pro"/>
                        </a:rPr>
                        <a:t>● </a:t>
                      </a:r>
                      <a:r>
                        <a:rPr lang="en" sz="1200">
                          <a:solidFill>
                            <a:srgbClr val="666666"/>
                          </a:solidFill>
                          <a:latin typeface="Source Sans Pro"/>
                          <a:ea typeface="Source Sans Pro"/>
                          <a:cs typeface="Source Sans Pro"/>
                          <a:sym typeface="Source Sans Pro"/>
                        </a:rPr>
                        <a:t>Connection to host country</a:t>
                      </a:r>
                      <a:endParaRPr sz="1200">
                        <a:solidFill>
                          <a:srgbClr val="666666"/>
                        </a:solidFill>
                        <a:latin typeface="Source Sans Pro"/>
                        <a:ea typeface="Source Sans Pro"/>
                        <a:cs typeface="Source Sans Pro"/>
                        <a:sym typeface="Source Sans Pro"/>
                      </a:endParaRPr>
                    </a:p>
                    <a:p>
                      <a:pPr marL="0" lvl="0" indent="0" algn="l" rtl="0">
                        <a:lnSpc>
                          <a:spcPct val="100000"/>
                        </a:lnSpc>
                        <a:spcBef>
                          <a:spcPts val="0"/>
                        </a:spcBef>
                        <a:spcAft>
                          <a:spcPts val="0"/>
                        </a:spcAft>
                        <a:buNone/>
                      </a:pPr>
                      <a:r>
                        <a:rPr lang="en" sz="1100">
                          <a:solidFill>
                            <a:srgbClr val="666666"/>
                          </a:solidFill>
                          <a:latin typeface="Source Sans Pro"/>
                          <a:ea typeface="Source Sans Pro"/>
                          <a:cs typeface="Source Sans Pro"/>
                          <a:sym typeface="Source Sans Pro"/>
                        </a:rPr>
                        <a:t>● </a:t>
                      </a:r>
                      <a:r>
                        <a:rPr lang="en" sz="1200">
                          <a:solidFill>
                            <a:srgbClr val="666666"/>
                          </a:solidFill>
                          <a:latin typeface="Source Sans Pro"/>
                          <a:ea typeface="Source Sans Pro"/>
                          <a:cs typeface="Source Sans Pro"/>
                          <a:sym typeface="Source Sans Pro"/>
                        </a:rPr>
                        <a:t>Feeling like an outsider</a:t>
                      </a:r>
                      <a:endParaRPr sz="1200">
                        <a:solidFill>
                          <a:srgbClr val="666666"/>
                        </a:solidFill>
                        <a:latin typeface="Source Sans Pro"/>
                        <a:ea typeface="Source Sans Pro"/>
                        <a:cs typeface="Source Sans Pro"/>
                        <a:sym typeface="Source Sans Pro"/>
                      </a:endParaRPr>
                    </a:p>
                  </a:txBody>
                  <a:tcPr marL="91450" marR="91450" marT="91450" marB="91450">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Clr>
                          <a:schemeClr val="dk1"/>
                        </a:buClr>
                        <a:buSzPts val="1100"/>
                        <a:buFont typeface="Arial"/>
                        <a:buNone/>
                      </a:pPr>
                      <a:r>
                        <a:rPr lang="en" sz="1100">
                          <a:solidFill>
                            <a:schemeClr val="dk2"/>
                          </a:solidFill>
                          <a:latin typeface="Source Sans Pro"/>
                          <a:ea typeface="Source Sans Pro"/>
                          <a:cs typeface="Source Sans Pro"/>
                          <a:sym typeface="Source Sans Pro"/>
                        </a:rPr>
                        <a:t>● </a:t>
                      </a:r>
                      <a:r>
                        <a:rPr lang="en" sz="1200">
                          <a:solidFill>
                            <a:schemeClr val="dk2"/>
                          </a:solidFill>
                          <a:latin typeface="Source Sans Pro"/>
                          <a:ea typeface="Source Sans Pro"/>
                          <a:cs typeface="Source Sans Pro"/>
                          <a:sym typeface="Source Sans Pro"/>
                        </a:rPr>
                        <a:t>Living in the future</a:t>
                      </a:r>
                      <a:endParaRPr sz="1200">
                        <a:solidFill>
                          <a:schemeClr val="dk2"/>
                        </a:solidFill>
                        <a:latin typeface="Source Sans Pro"/>
                        <a:ea typeface="Source Sans Pro"/>
                        <a:cs typeface="Source Sans Pro"/>
                        <a:sym typeface="Source Sans Pro"/>
                      </a:endParaRPr>
                    </a:p>
                    <a:p>
                      <a:pPr marL="0" lvl="0" indent="0" algn="l" rtl="0">
                        <a:spcBef>
                          <a:spcPts val="0"/>
                        </a:spcBef>
                        <a:spcAft>
                          <a:spcPts val="0"/>
                        </a:spcAft>
                        <a:buClr>
                          <a:schemeClr val="dk1"/>
                        </a:buClr>
                        <a:buSzPts val="1100"/>
                        <a:buFont typeface="Arial"/>
                        <a:buNone/>
                      </a:pPr>
                      <a:r>
                        <a:rPr lang="en" sz="1100">
                          <a:solidFill>
                            <a:schemeClr val="dk2"/>
                          </a:solidFill>
                          <a:latin typeface="Source Sans Pro"/>
                          <a:ea typeface="Source Sans Pro"/>
                          <a:cs typeface="Source Sans Pro"/>
                          <a:sym typeface="Source Sans Pro"/>
                        </a:rPr>
                        <a:t>● </a:t>
                      </a:r>
                      <a:r>
                        <a:rPr lang="en" sz="1200">
                          <a:solidFill>
                            <a:schemeClr val="dk2"/>
                          </a:solidFill>
                          <a:latin typeface="Source Sans Pro"/>
                          <a:ea typeface="Source Sans Pro"/>
                          <a:cs typeface="Source Sans Pro"/>
                          <a:sym typeface="Source Sans Pro"/>
                        </a:rPr>
                        <a:t>Feeling of isolation</a:t>
                      </a:r>
                      <a:endParaRPr sz="1100">
                        <a:solidFill>
                          <a:srgbClr val="666666"/>
                        </a:solidFill>
                        <a:latin typeface="Source Sans Pro"/>
                        <a:ea typeface="Source Sans Pro"/>
                        <a:cs typeface="Source Sans Pro"/>
                        <a:sym typeface="Source Sans Pro"/>
                      </a:endParaRPr>
                    </a:p>
                  </a:txBody>
                  <a:tcPr marL="91450" marR="91450" marT="91450" marB="91450">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1"/>
                  </a:ext>
                </a:extLst>
              </a:tr>
              <a:tr h="575025">
                <a:tc>
                  <a:txBody>
                    <a:bodyPr/>
                    <a:lstStyle/>
                    <a:p>
                      <a:pPr marL="0" lvl="0" indent="0" algn="l" rtl="0">
                        <a:lnSpc>
                          <a:spcPct val="100000"/>
                        </a:lnSpc>
                        <a:spcBef>
                          <a:spcPts val="0"/>
                        </a:spcBef>
                        <a:spcAft>
                          <a:spcPts val="0"/>
                        </a:spcAft>
                        <a:buNone/>
                      </a:pPr>
                      <a:r>
                        <a:rPr lang="en" sz="1800" b="1">
                          <a:solidFill>
                            <a:srgbClr val="8C1515"/>
                          </a:solidFill>
                          <a:latin typeface="Source Sans Pro"/>
                          <a:ea typeface="Source Sans Pro"/>
                          <a:cs typeface="Source Sans Pro"/>
                          <a:sym typeface="Source Sans Pro"/>
                        </a:rPr>
                        <a:t>Economic</a:t>
                      </a:r>
                      <a:endParaRPr sz="1800" b="1">
                        <a:solidFill>
                          <a:srgbClr val="8C1515"/>
                        </a:solidFill>
                        <a:latin typeface="Source Sans Pro"/>
                        <a:ea typeface="Source Sans Pro"/>
                        <a:cs typeface="Source Sans Pro"/>
                        <a:sym typeface="Source Sans Pro"/>
                      </a:endParaRPr>
                    </a:p>
                  </a:txBody>
                  <a:tcPr marL="91450" marR="91450" marT="91450" marB="91450">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lnSpc>
                          <a:spcPct val="100000"/>
                        </a:lnSpc>
                        <a:spcBef>
                          <a:spcPts val="0"/>
                        </a:spcBef>
                        <a:spcAft>
                          <a:spcPts val="0"/>
                        </a:spcAft>
                        <a:buNone/>
                      </a:pPr>
                      <a:r>
                        <a:rPr lang="en" sz="1100">
                          <a:solidFill>
                            <a:srgbClr val="666666"/>
                          </a:solidFill>
                          <a:latin typeface="Source Sans Pro"/>
                          <a:ea typeface="Source Sans Pro"/>
                          <a:cs typeface="Source Sans Pro"/>
                          <a:sym typeface="Source Sans Pro"/>
                        </a:rPr>
                        <a:t>● </a:t>
                      </a:r>
                      <a:r>
                        <a:rPr lang="en" sz="1200">
                          <a:solidFill>
                            <a:srgbClr val="666666"/>
                          </a:solidFill>
                          <a:latin typeface="Source Sans Pro"/>
                          <a:ea typeface="Source Sans Pro"/>
                          <a:cs typeface="Source Sans Pro"/>
                          <a:sym typeface="Source Sans Pro"/>
                        </a:rPr>
                        <a:t>Income</a:t>
                      </a:r>
                      <a:endParaRPr sz="1200">
                        <a:solidFill>
                          <a:srgbClr val="666666"/>
                        </a:solidFill>
                        <a:latin typeface="Source Sans Pro"/>
                        <a:ea typeface="Source Sans Pro"/>
                        <a:cs typeface="Source Sans Pro"/>
                        <a:sym typeface="Source Sans Pro"/>
                      </a:endParaRPr>
                    </a:p>
                    <a:p>
                      <a:pPr marL="0" lvl="0" indent="0" algn="l" rtl="0">
                        <a:lnSpc>
                          <a:spcPct val="100000"/>
                        </a:lnSpc>
                        <a:spcBef>
                          <a:spcPts val="0"/>
                        </a:spcBef>
                        <a:spcAft>
                          <a:spcPts val="0"/>
                        </a:spcAft>
                        <a:buNone/>
                      </a:pPr>
                      <a:r>
                        <a:rPr lang="en" sz="1100">
                          <a:solidFill>
                            <a:srgbClr val="666666"/>
                          </a:solidFill>
                          <a:latin typeface="Source Sans Pro"/>
                          <a:ea typeface="Source Sans Pro"/>
                          <a:cs typeface="Source Sans Pro"/>
                          <a:sym typeface="Source Sans Pro"/>
                        </a:rPr>
                        <a:t>● </a:t>
                      </a:r>
                      <a:r>
                        <a:rPr lang="en" sz="1200">
                          <a:solidFill>
                            <a:srgbClr val="666666"/>
                          </a:solidFill>
                          <a:latin typeface="Source Sans Pro"/>
                          <a:ea typeface="Source Sans Pro"/>
                          <a:cs typeface="Source Sans Pro"/>
                          <a:sym typeface="Source Sans Pro"/>
                        </a:rPr>
                        <a:t>Employment status</a:t>
                      </a:r>
                      <a:endParaRPr sz="1200">
                        <a:solidFill>
                          <a:srgbClr val="666666"/>
                        </a:solidFill>
                        <a:latin typeface="Source Sans Pro"/>
                        <a:ea typeface="Source Sans Pro"/>
                        <a:cs typeface="Source Sans Pro"/>
                        <a:sym typeface="Source Sans Pro"/>
                      </a:endParaRPr>
                    </a:p>
                  </a:txBody>
                  <a:tcPr marL="91450" marR="91450" marT="91450" marB="91450">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Clr>
                          <a:schemeClr val="dk1"/>
                        </a:buClr>
                        <a:buSzPts val="1100"/>
                        <a:buFont typeface="Arial"/>
                        <a:buNone/>
                      </a:pPr>
                      <a:r>
                        <a:rPr lang="en" sz="1100">
                          <a:solidFill>
                            <a:schemeClr val="dk2"/>
                          </a:solidFill>
                          <a:latin typeface="Source Sans Pro"/>
                          <a:ea typeface="Source Sans Pro"/>
                          <a:cs typeface="Source Sans Pro"/>
                          <a:sym typeface="Source Sans Pro"/>
                        </a:rPr>
                        <a:t>● </a:t>
                      </a:r>
                      <a:r>
                        <a:rPr lang="en" sz="1200">
                          <a:solidFill>
                            <a:schemeClr val="dk2"/>
                          </a:solidFill>
                          <a:latin typeface="Source Sans Pro"/>
                          <a:ea typeface="Source Sans Pro"/>
                          <a:cs typeface="Source Sans Pro"/>
                          <a:sym typeface="Source Sans Pro"/>
                        </a:rPr>
                        <a:t>Paying unexpected but necessary expenses</a:t>
                      </a:r>
                      <a:endParaRPr sz="1200">
                        <a:solidFill>
                          <a:schemeClr val="dk2"/>
                        </a:solidFill>
                        <a:latin typeface="Source Sans Pro"/>
                        <a:ea typeface="Source Sans Pro"/>
                        <a:cs typeface="Source Sans Pro"/>
                        <a:sym typeface="Source Sans Pro"/>
                      </a:endParaRPr>
                    </a:p>
                    <a:p>
                      <a:pPr marL="0" lvl="0" indent="0" algn="l" rtl="0">
                        <a:spcBef>
                          <a:spcPts val="0"/>
                        </a:spcBef>
                        <a:spcAft>
                          <a:spcPts val="0"/>
                        </a:spcAft>
                        <a:buClr>
                          <a:schemeClr val="dk1"/>
                        </a:buClr>
                        <a:buSzPts val="1100"/>
                        <a:buFont typeface="Arial"/>
                        <a:buNone/>
                      </a:pPr>
                      <a:r>
                        <a:rPr lang="en" sz="1100">
                          <a:solidFill>
                            <a:schemeClr val="dk2"/>
                          </a:solidFill>
                          <a:latin typeface="Source Sans Pro"/>
                          <a:ea typeface="Source Sans Pro"/>
                          <a:cs typeface="Source Sans Pro"/>
                          <a:sym typeface="Source Sans Pro"/>
                        </a:rPr>
                        <a:t>● </a:t>
                      </a:r>
                      <a:r>
                        <a:rPr lang="en" sz="1200">
                          <a:solidFill>
                            <a:schemeClr val="dk2"/>
                          </a:solidFill>
                          <a:latin typeface="Source Sans Pro"/>
                          <a:ea typeface="Source Sans Pro"/>
                          <a:cs typeface="Source Sans Pro"/>
                          <a:sym typeface="Source Sans Pro"/>
                        </a:rPr>
                        <a:t>Satisfaction with employment</a:t>
                      </a:r>
                      <a:endParaRPr sz="1100">
                        <a:solidFill>
                          <a:srgbClr val="666666"/>
                        </a:solidFill>
                        <a:latin typeface="Source Sans Pro"/>
                        <a:ea typeface="Source Sans Pro"/>
                        <a:cs typeface="Source Sans Pro"/>
                        <a:sym typeface="Source Sans Pro"/>
                      </a:endParaRPr>
                    </a:p>
                  </a:txBody>
                  <a:tcPr marL="91450" marR="91450" marT="91450" marB="91450">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2"/>
                  </a:ext>
                </a:extLst>
              </a:tr>
              <a:tr h="575025">
                <a:tc>
                  <a:txBody>
                    <a:bodyPr/>
                    <a:lstStyle/>
                    <a:p>
                      <a:pPr marL="0" lvl="0" indent="0" algn="l" rtl="0">
                        <a:lnSpc>
                          <a:spcPct val="100000"/>
                        </a:lnSpc>
                        <a:spcBef>
                          <a:spcPts val="0"/>
                        </a:spcBef>
                        <a:spcAft>
                          <a:spcPts val="0"/>
                        </a:spcAft>
                        <a:buNone/>
                      </a:pPr>
                      <a:r>
                        <a:rPr lang="en" sz="1800" b="1">
                          <a:solidFill>
                            <a:srgbClr val="8C1515"/>
                          </a:solidFill>
                          <a:latin typeface="Source Sans Pro"/>
                          <a:ea typeface="Source Sans Pro"/>
                          <a:cs typeface="Source Sans Pro"/>
                          <a:sym typeface="Source Sans Pro"/>
                        </a:rPr>
                        <a:t>Political</a:t>
                      </a:r>
                      <a:endParaRPr sz="1800" b="1">
                        <a:solidFill>
                          <a:srgbClr val="8C1515"/>
                        </a:solidFill>
                        <a:latin typeface="Source Sans Pro"/>
                        <a:ea typeface="Source Sans Pro"/>
                        <a:cs typeface="Source Sans Pro"/>
                        <a:sym typeface="Source Sans Pro"/>
                      </a:endParaRPr>
                    </a:p>
                  </a:txBody>
                  <a:tcPr marL="91450" marR="91450" marT="91450" marB="91450">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lnSpc>
                          <a:spcPct val="100000"/>
                        </a:lnSpc>
                        <a:spcBef>
                          <a:spcPts val="0"/>
                        </a:spcBef>
                        <a:spcAft>
                          <a:spcPts val="0"/>
                        </a:spcAft>
                        <a:buNone/>
                      </a:pPr>
                      <a:r>
                        <a:rPr lang="en" sz="1100">
                          <a:solidFill>
                            <a:srgbClr val="666666"/>
                          </a:solidFill>
                          <a:latin typeface="Source Sans Pro"/>
                          <a:ea typeface="Source Sans Pro"/>
                          <a:cs typeface="Source Sans Pro"/>
                          <a:sym typeface="Source Sans Pro"/>
                        </a:rPr>
                        <a:t>● </a:t>
                      </a:r>
                      <a:r>
                        <a:rPr lang="en" sz="1200">
                          <a:solidFill>
                            <a:srgbClr val="666666"/>
                          </a:solidFill>
                          <a:latin typeface="Source Sans Pro"/>
                          <a:ea typeface="Source Sans Pro"/>
                          <a:cs typeface="Source Sans Pro"/>
                          <a:sym typeface="Source Sans Pro"/>
                        </a:rPr>
                        <a:t>Subjective knowledge</a:t>
                      </a:r>
                      <a:endParaRPr sz="1200">
                        <a:solidFill>
                          <a:srgbClr val="666666"/>
                        </a:solidFill>
                        <a:latin typeface="Source Sans Pro"/>
                        <a:ea typeface="Source Sans Pro"/>
                        <a:cs typeface="Source Sans Pro"/>
                        <a:sym typeface="Source Sans Pro"/>
                      </a:endParaRPr>
                    </a:p>
                    <a:p>
                      <a:pPr marL="0" lvl="0" indent="0" algn="l" rtl="0">
                        <a:lnSpc>
                          <a:spcPct val="100000"/>
                        </a:lnSpc>
                        <a:spcBef>
                          <a:spcPts val="0"/>
                        </a:spcBef>
                        <a:spcAft>
                          <a:spcPts val="0"/>
                        </a:spcAft>
                        <a:buNone/>
                      </a:pPr>
                      <a:r>
                        <a:rPr lang="en" sz="1100">
                          <a:solidFill>
                            <a:srgbClr val="666666"/>
                          </a:solidFill>
                          <a:latin typeface="Source Sans Pro"/>
                          <a:ea typeface="Source Sans Pro"/>
                          <a:cs typeface="Source Sans Pro"/>
                          <a:sym typeface="Source Sans Pro"/>
                        </a:rPr>
                        <a:t>● </a:t>
                      </a:r>
                      <a:r>
                        <a:rPr lang="en" sz="1200">
                          <a:solidFill>
                            <a:srgbClr val="666666"/>
                          </a:solidFill>
                          <a:latin typeface="Source Sans Pro"/>
                          <a:ea typeface="Source Sans Pro"/>
                          <a:cs typeface="Source Sans Pro"/>
                          <a:sym typeface="Source Sans Pro"/>
                        </a:rPr>
                        <a:t>Discuss major political issues</a:t>
                      </a:r>
                      <a:endParaRPr sz="1200">
                        <a:solidFill>
                          <a:srgbClr val="666666"/>
                        </a:solidFill>
                        <a:latin typeface="Source Sans Pro"/>
                        <a:ea typeface="Source Sans Pro"/>
                        <a:cs typeface="Source Sans Pro"/>
                        <a:sym typeface="Source Sans Pro"/>
                      </a:endParaRPr>
                    </a:p>
                  </a:txBody>
                  <a:tcPr marL="91450" marR="91450" marT="91450" marB="91450">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Clr>
                          <a:schemeClr val="dk1"/>
                        </a:buClr>
                        <a:buSzPts val="1100"/>
                        <a:buFont typeface="Arial"/>
                        <a:buNone/>
                      </a:pPr>
                      <a:r>
                        <a:rPr lang="en" sz="1100">
                          <a:solidFill>
                            <a:schemeClr val="dk2"/>
                          </a:solidFill>
                          <a:latin typeface="Source Sans Pro"/>
                          <a:ea typeface="Source Sans Pro"/>
                          <a:cs typeface="Source Sans Pro"/>
                          <a:sym typeface="Source Sans Pro"/>
                        </a:rPr>
                        <a:t>● </a:t>
                      </a:r>
                      <a:r>
                        <a:rPr lang="en" sz="1200">
                          <a:solidFill>
                            <a:schemeClr val="dk2"/>
                          </a:solidFill>
                          <a:latin typeface="Source Sans Pro"/>
                          <a:ea typeface="Source Sans Pro"/>
                          <a:cs typeface="Source Sans Pro"/>
                          <a:sym typeface="Source Sans Pro"/>
                        </a:rPr>
                        <a:t>Four item quiz</a:t>
                      </a:r>
                      <a:endParaRPr sz="1200">
                        <a:solidFill>
                          <a:schemeClr val="dk2"/>
                        </a:solidFill>
                        <a:latin typeface="Source Sans Pro"/>
                        <a:ea typeface="Source Sans Pro"/>
                        <a:cs typeface="Source Sans Pro"/>
                        <a:sym typeface="Source Sans Pro"/>
                      </a:endParaRPr>
                    </a:p>
                    <a:p>
                      <a:pPr marL="0" lvl="0" indent="0" algn="l" rtl="0">
                        <a:spcBef>
                          <a:spcPts val="0"/>
                        </a:spcBef>
                        <a:spcAft>
                          <a:spcPts val="0"/>
                        </a:spcAft>
                        <a:buClr>
                          <a:schemeClr val="dk1"/>
                        </a:buClr>
                        <a:buSzPts val="1100"/>
                        <a:buFont typeface="Arial"/>
                        <a:buNone/>
                      </a:pPr>
                      <a:r>
                        <a:rPr lang="en" sz="1100">
                          <a:solidFill>
                            <a:schemeClr val="dk2"/>
                          </a:solidFill>
                          <a:latin typeface="Source Sans Pro"/>
                          <a:ea typeface="Source Sans Pro"/>
                          <a:cs typeface="Source Sans Pro"/>
                          <a:sym typeface="Source Sans Pro"/>
                        </a:rPr>
                        <a:t>● </a:t>
                      </a:r>
                      <a:r>
                        <a:rPr lang="en" sz="1200">
                          <a:solidFill>
                            <a:schemeClr val="dk2"/>
                          </a:solidFill>
                          <a:latin typeface="Source Sans Pro"/>
                          <a:ea typeface="Source Sans Pro"/>
                          <a:cs typeface="Source Sans Pro"/>
                          <a:sym typeface="Source Sans Pro"/>
                        </a:rPr>
                        <a:t>Political activity</a:t>
                      </a:r>
                      <a:endParaRPr sz="1100">
                        <a:solidFill>
                          <a:srgbClr val="666666"/>
                        </a:solidFill>
                        <a:latin typeface="Source Sans Pro"/>
                        <a:ea typeface="Source Sans Pro"/>
                        <a:cs typeface="Source Sans Pro"/>
                        <a:sym typeface="Source Sans Pro"/>
                      </a:endParaRPr>
                    </a:p>
                  </a:txBody>
                  <a:tcPr marL="91450" marR="91450" marT="91450" marB="91450">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3"/>
                  </a:ext>
                </a:extLst>
              </a:tr>
              <a:tr h="575025">
                <a:tc>
                  <a:txBody>
                    <a:bodyPr/>
                    <a:lstStyle/>
                    <a:p>
                      <a:pPr marL="0" lvl="0" indent="0" algn="l" rtl="0">
                        <a:lnSpc>
                          <a:spcPct val="100000"/>
                        </a:lnSpc>
                        <a:spcBef>
                          <a:spcPts val="0"/>
                        </a:spcBef>
                        <a:spcAft>
                          <a:spcPts val="0"/>
                        </a:spcAft>
                        <a:buNone/>
                      </a:pPr>
                      <a:r>
                        <a:rPr lang="en" sz="1800" b="1">
                          <a:solidFill>
                            <a:srgbClr val="8C1515"/>
                          </a:solidFill>
                          <a:latin typeface="Source Sans Pro"/>
                          <a:ea typeface="Source Sans Pro"/>
                          <a:cs typeface="Source Sans Pro"/>
                          <a:sym typeface="Source Sans Pro"/>
                        </a:rPr>
                        <a:t>Social</a:t>
                      </a:r>
                      <a:endParaRPr sz="1800" b="1">
                        <a:solidFill>
                          <a:srgbClr val="8C1515"/>
                        </a:solidFill>
                        <a:latin typeface="Source Sans Pro"/>
                        <a:ea typeface="Source Sans Pro"/>
                        <a:cs typeface="Source Sans Pro"/>
                        <a:sym typeface="Source Sans Pro"/>
                      </a:endParaRPr>
                    </a:p>
                  </a:txBody>
                  <a:tcPr marL="91450" marR="91450" marT="91450" marB="91450">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lnSpc>
                          <a:spcPct val="100000"/>
                        </a:lnSpc>
                        <a:spcBef>
                          <a:spcPts val="0"/>
                        </a:spcBef>
                        <a:spcAft>
                          <a:spcPts val="0"/>
                        </a:spcAft>
                        <a:buNone/>
                      </a:pPr>
                      <a:r>
                        <a:rPr lang="en" sz="1100">
                          <a:solidFill>
                            <a:srgbClr val="666666"/>
                          </a:solidFill>
                          <a:latin typeface="Source Sans Pro"/>
                          <a:ea typeface="Source Sans Pro"/>
                          <a:cs typeface="Source Sans Pro"/>
                          <a:sym typeface="Source Sans Pro"/>
                        </a:rPr>
                        <a:t>● </a:t>
                      </a:r>
                      <a:r>
                        <a:rPr lang="en" sz="1200">
                          <a:solidFill>
                            <a:srgbClr val="666666"/>
                          </a:solidFill>
                          <a:latin typeface="Source Sans Pro"/>
                          <a:ea typeface="Source Sans Pro"/>
                          <a:cs typeface="Source Sans Pro"/>
                          <a:sym typeface="Source Sans Pro"/>
                        </a:rPr>
                        <a:t>Dinner with locals</a:t>
                      </a:r>
                      <a:endParaRPr sz="1200">
                        <a:solidFill>
                          <a:srgbClr val="666666"/>
                        </a:solidFill>
                        <a:latin typeface="Source Sans Pro"/>
                        <a:ea typeface="Source Sans Pro"/>
                        <a:cs typeface="Source Sans Pro"/>
                        <a:sym typeface="Source Sans Pro"/>
                      </a:endParaRPr>
                    </a:p>
                    <a:p>
                      <a:pPr marL="0" lvl="0" indent="0" algn="l" rtl="0">
                        <a:lnSpc>
                          <a:spcPct val="100000"/>
                        </a:lnSpc>
                        <a:spcBef>
                          <a:spcPts val="0"/>
                        </a:spcBef>
                        <a:spcAft>
                          <a:spcPts val="0"/>
                        </a:spcAft>
                        <a:buNone/>
                      </a:pPr>
                      <a:r>
                        <a:rPr lang="en" sz="1100">
                          <a:solidFill>
                            <a:srgbClr val="666666"/>
                          </a:solidFill>
                          <a:latin typeface="Source Sans Pro"/>
                          <a:ea typeface="Source Sans Pro"/>
                          <a:cs typeface="Source Sans Pro"/>
                          <a:sym typeface="Source Sans Pro"/>
                        </a:rPr>
                        <a:t>● </a:t>
                      </a:r>
                      <a:r>
                        <a:rPr lang="en" sz="1200">
                          <a:solidFill>
                            <a:srgbClr val="666666"/>
                          </a:solidFill>
                          <a:latin typeface="Source Sans Pro"/>
                          <a:ea typeface="Source Sans Pro"/>
                          <a:cs typeface="Source Sans Pro"/>
                          <a:sym typeface="Source Sans Pro"/>
                        </a:rPr>
                        <a:t>Social contacts</a:t>
                      </a:r>
                      <a:endParaRPr sz="1200">
                        <a:solidFill>
                          <a:srgbClr val="666666"/>
                        </a:solidFill>
                        <a:latin typeface="Source Sans Pro"/>
                        <a:ea typeface="Source Sans Pro"/>
                        <a:cs typeface="Source Sans Pro"/>
                        <a:sym typeface="Source Sans Pro"/>
                      </a:endParaRPr>
                    </a:p>
                  </a:txBody>
                  <a:tcPr marL="91450" marR="91450" marT="91450" marB="91450">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Clr>
                          <a:schemeClr val="dk1"/>
                        </a:buClr>
                        <a:buSzPts val="1100"/>
                        <a:buFont typeface="Arial"/>
                        <a:buNone/>
                      </a:pPr>
                      <a:r>
                        <a:rPr lang="en" sz="1100">
                          <a:solidFill>
                            <a:schemeClr val="dk2"/>
                          </a:solidFill>
                          <a:latin typeface="Source Sans Pro"/>
                          <a:ea typeface="Source Sans Pro"/>
                          <a:cs typeface="Source Sans Pro"/>
                          <a:sym typeface="Source Sans Pro"/>
                        </a:rPr>
                        <a:t>● </a:t>
                      </a:r>
                      <a:r>
                        <a:rPr lang="en" sz="1200">
                          <a:solidFill>
                            <a:schemeClr val="dk2"/>
                          </a:solidFill>
                          <a:latin typeface="Source Sans Pro"/>
                          <a:ea typeface="Source Sans Pro"/>
                          <a:cs typeface="Source Sans Pro"/>
                          <a:sym typeface="Source Sans Pro"/>
                        </a:rPr>
                        <a:t>Participation in groups and associations</a:t>
                      </a:r>
                      <a:endParaRPr sz="1200">
                        <a:solidFill>
                          <a:schemeClr val="dk2"/>
                        </a:solidFill>
                        <a:latin typeface="Source Sans Pro"/>
                        <a:ea typeface="Source Sans Pro"/>
                        <a:cs typeface="Source Sans Pro"/>
                        <a:sym typeface="Source Sans Pro"/>
                      </a:endParaRPr>
                    </a:p>
                    <a:p>
                      <a:pPr marL="0" lvl="0" indent="0" algn="l" rtl="0">
                        <a:spcBef>
                          <a:spcPts val="0"/>
                        </a:spcBef>
                        <a:spcAft>
                          <a:spcPts val="0"/>
                        </a:spcAft>
                        <a:buClr>
                          <a:schemeClr val="dk1"/>
                        </a:buClr>
                        <a:buSzPts val="1100"/>
                        <a:buFont typeface="Arial"/>
                        <a:buNone/>
                      </a:pPr>
                      <a:r>
                        <a:rPr lang="en" sz="1100">
                          <a:solidFill>
                            <a:schemeClr val="dk2"/>
                          </a:solidFill>
                          <a:latin typeface="Source Sans Pro"/>
                          <a:ea typeface="Source Sans Pro"/>
                          <a:cs typeface="Source Sans Pro"/>
                          <a:sym typeface="Source Sans Pro"/>
                        </a:rPr>
                        <a:t>● </a:t>
                      </a:r>
                      <a:r>
                        <a:rPr lang="en" sz="1200">
                          <a:solidFill>
                            <a:schemeClr val="dk2"/>
                          </a:solidFill>
                          <a:latin typeface="Source Sans Pro"/>
                          <a:ea typeface="Source Sans Pro"/>
                          <a:cs typeface="Source Sans Pro"/>
                          <a:sym typeface="Source Sans Pro"/>
                        </a:rPr>
                        <a:t>Providing favors to locals</a:t>
                      </a:r>
                      <a:endParaRPr sz="1100">
                        <a:solidFill>
                          <a:srgbClr val="666666"/>
                        </a:solidFill>
                        <a:latin typeface="Source Sans Pro"/>
                        <a:ea typeface="Source Sans Pro"/>
                        <a:cs typeface="Source Sans Pro"/>
                        <a:sym typeface="Source Sans Pro"/>
                      </a:endParaRPr>
                    </a:p>
                  </a:txBody>
                  <a:tcPr marL="91450" marR="91450" marT="91450" marB="91450">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4"/>
                  </a:ext>
                </a:extLst>
              </a:tr>
              <a:tr h="575025">
                <a:tc>
                  <a:txBody>
                    <a:bodyPr/>
                    <a:lstStyle/>
                    <a:p>
                      <a:pPr marL="0" lvl="0" indent="0" algn="l" rtl="0">
                        <a:lnSpc>
                          <a:spcPct val="100000"/>
                        </a:lnSpc>
                        <a:spcBef>
                          <a:spcPts val="0"/>
                        </a:spcBef>
                        <a:spcAft>
                          <a:spcPts val="0"/>
                        </a:spcAft>
                        <a:buNone/>
                      </a:pPr>
                      <a:r>
                        <a:rPr lang="en" sz="1800" b="1">
                          <a:solidFill>
                            <a:srgbClr val="8C1515"/>
                          </a:solidFill>
                          <a:latin typeface="Source Sans Pro"/>
                          <a:ea typeface="Source Sans Pro"/>
                          <a:cs typeface="Source Sans Pro"/>
                          <a:sym typeface="Source Sans Pro"/>
                        </a:rPr>
                        <a:t>Linguistic</a:t>
                      </a:r>
                      <a:endParaRPr sz="1800" b="1">
                        <a:solidFill>
                          <a:srgbClr val="8C1515"/>
                        </a:solidFill>
                        <a:latin typeface="Source Sans Pro"/>
                        <a:ea typeface="Source Sans Pro"/>
                        <a:cs typeface="Source Sans Pro"/>
                        <a:sym typeface="Source Sans Pro"/>
                      </a:endParaRPr>
                    </a:p>
                  </a:txBody>
                  <a:tcPr marL="91450" marR="91450" marT="91450" marB="91450">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lnSpc>
                          <a:spcPct val="100000"/>
                        </a:lnSpc>
                        <a:spcBef>
                          <a:spcPts val="0"/>
                        </a:spcBef>
                        <a:spcAft>
                          <a:spcPts val="0"/>
                        </a:spcAft>
                        <a:buNone/>
                      </a:pPr>
                      <a:r>
                        <a:rPr lang="en" sz="1100">
                          <a:solidFill>
                            <a:srgbClr val="666666"/>
                          </a:solidFill>
                          <a:latin typeface="Source Sans Pro"/>
                          <a:ea typeface="Source Sans Pro"/>
                          <a:cs typeface="Source Sans Pro"/>
                          <a:sym typeface="Source Sans Pro"/>
                        </a:rPr>
                        <a:t>● </a:t>
                      </a:r>
                      <a:r>
                        <a:rPr lang="en" sz="1200">
                          <a:solidFill>
                            <a:srgbClr val="666666"/>
                          </a:solidFill>
                          <a:latin typeface="Source Sans Pro"/>
                          <a:ea typeface="Source Sans Pro"/>
                          <a:cs typeface="Source Sans Pro"/>
                          <a:sym typeface="Source Sans Pro"/>
                        </a:rPr>
                        <a:t>Reading level</a:t>
                      </a:r>
                      <a:endParaRPr sz="1200">
                        <a:solidFill>
                          <a:srgbClr val="666666"/>
                        </a:solidFill>
                        <a:latin typeface="Source Sans Pro"/>
                        <a:ea typeface="Source Sans Pro"/>
                        <a:cs typeface="Source Sans Pro"/>
                        <a:sym typeface="Source Sans Pro"/>
                      </a:endParaRPr>
                    </a:p>
                    <a:p>
                      <a:pPr marL="0" lvl="0" indent="0" algn="l" rtl="0">
                        <a:lnSpc>
                          <a:spcPct val="100000"/>
                        </a:lnSpc>
                        <a:spcBef>
                          <a:spcPts val="0"/>
                        </a:spcBef>
                        <a:spcAft>
                          <a:spcPts val="0"/>
                        </a:spcAft>
                        <a:buNone/>
                      </a:pPr>
                      <a:r>
                        <a:rPr lang="en" sz="1100">
                          <a:solidFill>
                            <a:srgbClr val="666666"/>
                          </a:solidFill>
                          <a:latin typeface="Source Sans Pro"/>
                          <a:ea typeface="Source Sans Pro"/>
                          <a:cs typeface="Source Sans Pro"/>
                          <a:sym typeface="Source Sans Pro"/>
                        </a:rPr>
                        <a:t>● </a:t>
                      </a:r>
                      <a:r>
                        <a:rPr lang="en" sz="1200">
                          <a:solidFill>
                            <a:srgbClr val="666666"/>
                          </a:solidFill>
                          <a:latin typeface="Source Sans Pro"/>
                          <a:ea typeface="Source Sans Pro"/>
                          <a:cs typeface="Source Sans Pro"/>
                          <a:sym typeface="Source Sans Pro"/>
                        </a:rPr>
                        <a:t>Speaking level</a:t>
                      </a:r>
                      <a:endParaRPr sz="1200">
                        <a:solidFill>
                          <a:srgbClr val="666666"/>
                        </a:solidFill>
                        <a:latin typeface="Source Sans Pro"/>
                        <a:ea typeface="Source Sans Pro"/>
                        <a:cs typeface="Source Sans Pro"/>
                        <a:sym typeface="Source Sans Pro"/>
                      </a:endParaRPr>
                    </a:p>
                  </a:txBody>
                  <a:tcPr marL="91450" marR="91450" marT="91450" marB="91450">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Clr>
                          <a:schemeClr val="dk1"/>
                        </a:buClr>
                        <a:buSzPts val="1100"/>
                        <a:buFont typeface="Arial"/>
                        <a:buNone/>
                      </a:pPr>
                      <a:r>
                        <a:rPr lang="en" sz="1100">
                          <a:solidFill>
                            <a:schemeClr val="dk2"/>
                          </a:solidFill>
                          <a:latin typeface="Source Sans Pro"/>
                          <a:ea typeface="Source Sans Pro"/>
                          <a:cs typeface="Source Sans Pro"/>
                          <a:sym typeface="Source Sans Pro"/>
                        </a:rPr>
                        <a:t>● </a:t>
                      </a:r>
                      <a:r>
                        <a:rPr lang="en" sz="1200">
                          <a:solidFill>
                            <a:schemeClr val="dk2"/>
                          </a:solidFill>
                          <a:latin typeface="Source Sans Pro"/>
                          <a:ea typeface="Source Sans Pro"/>
                          <a:cs typeface="Source Sans Pro"/>
                          <a:sym typeface="Source Sans Pro"/>
                        </a:rPr>
                        <a:t>Writing level</a:t>
                      </a:r>
                      <a:endParaRPr sz="1200">
                        <a:solidFill>
                          <a:schemeClr val="dk2"/>
                        </a:solidFill>
                        <a:latin typeface="Source Sans Pro"/>
                        <a:ea typeface="Source Sans Pro"/>
                        <a:cs typeface="Source Sans Pro"/>
                        <a:sym typeface="Source Sans Pro"/>
                      </a:endParaRPr>
                    </a:p>
                    <a:p>
                      <a:pPr marL="0" lvl="0" indent="0" algn="l" rtl="0">
                        <a:spcBef>
                          <a:spcPts val="0"/>
                        </a:spcBef>
                        <a:spcAft>
                          <a:spcPts val="0"/>
                        </a:spcAft>
                        <a:buClr>
                          <a:schemeClr val="dk1"/>
                        </a:buClr>
                        <a:buSzPts val="1100"/>
                        <a:buFont typeface="Arial"/>
                        <a:buNone/>
                      </a:pPr>
                      <a:r>
                        <a:rPr lang="en" sz="1100">
                          <a:solidFill>
                            <a:schemeClr val="dk2"/>
                          </a:solidFill>
                          <a:latin typeface="Source Sans Pro"/>
                          <a:ea typeface="Source Sans Pro"/>
                          <a:cs typeface="Source Sans Pro"/>
                          <a:sym typeface="Source Sans Pro"/>
                        </a:rPr>
                        <a:t>● </a:t>
                      </a:r>
                      <a:r>
                        <a:rPr lang="en" sz="1200">
                          <a:solidFill>
                            <a:schemeClr val="dk2"/>
                          </a:solidFill>
                          <a:latin typeface="Source Sans Pro"/>
                          <a:ea typeface="Source Sans Pro"/>
                          <a:cs typeface="Source Sans Pro"/>
                          <a:sym typeface="Source Sans Pro"/>
                        </a:rPr>
                        <a:t>Listening comprehension</a:t>
                      </a:r>
                      <a:endParaRPr sz="1100">
                        <a:solidFill>
                          <a:srgbClr val="666666"/>
                        </a:solidFill>
                        <a:latin typeface="Source Sans Pro"/>
                        <a:ea typeface="Source Sans Pro"/>
                        <a:cs typeface="Source Sans Pro"/>
                        <a:sym typeface="Source Sans Pro"/>
                      </a:endParaRPr>
                    </a:p>
                  </a:txBody>
                  <a:tcPr marL="91450" marR="91450" marT="91450" marB="91450">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5"/>
                  </a:ext>
                </a:extLst>
              </a:tr>
              <a:tr h="575025">
                <a:tc>
                  <a:txBody>
                    <a:bodyPr/>
                    <a:lstStyle/>
                    <a:p>
                      <a:pPr marL="0" lvl="0" indent="0" algn="l" rtl="0">
                        <a:lnSpc>
                          <a:spcPct val="100000"/>
                        </a:lnSpc>
                        <a:spcBef>
                          <a:spcPts val="0"/>
                        </a:spcBef>
                        <a:spcAft>
                          <a:spcPts val="0"/>
                        </a:spcAft>
                        <a:buNone/>
                      </a:pPr>
                      <a:r>
                        <a:rPr lang="en" sz="1800" b="1">
                          <a:solidFill>
                            <a:srgbClr val="8C1515"/>
                          </a:solidFill>
                          <a:latin typeface="Source Sans Pro"/>
                          <a:ea typeface="Source Sans Pro"/>
                          <a:cs typeface="Source Sans Pro"/>
                          <a:sym typeface="Source Sans Pro"/>
                        </a:rPr>
                        <a:t>Navigational</a:t>
                      </a:r>
                      <a:endParaRPr sz="1800" b="1">
                        <a:solidFill>
                          <a:srgbClr val="8C1515"/>
                        </a:solidFill>
                        <a:latin typeface="Source Sans Pro"/>
                        <a:ea typeface="Source Sans Pro"/>
                        <a:cs typeface="Source Sans Pro"/>
                        <a:sym typeface="Source Sans Pro"/>
                      </a:endParaRPr>
                    </a:p>
                  </a:txBody>
                  <a:tcPr marL="91450" marR="91450" marT="91450" marB="91450">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lnSpc>
                          <a:spcPct val="100000"/>
                        </a:lnSpc>
                        <a:spcBef>
                          <a:spcPts val="0"/>
                        </a:spcBef>
                        <a:spcAft>
                          <a:spcPts val="0"/>
                        </a:spcAft>
                        <a:buNone/>
                      </a:pPr>
                      <a:r>
                        <a:rPr lang="en" sz="1100">
                          <a:solidFill>
                            <a:srgbClr val="666666"/>
                          </a:solidFill>
                          <a:latin typeface="Source Sans Pro"/>
                          <a:ea typeface="Source Sans Pro"/>
                          <a:cs typeface="Source Sans Pro"/>
                          <a:sym typeface="Source Sans Pro"/>
                        </a:rPr>
                        <a:t>● </a:t>
                      </a:r>
                      <a:r>
                        <a:rPr lang="en" sz="1200">
                          <a:solidFill>
                            <a:srgbClr val="666666"/>
                          </a:solidFill>
                          <a:latin typeface="Source Sans Pro"/>
                          <a:ea typeface="Source Sans Pro"/>
                          <a:cs typeface="Source Sans Pro"/>
                          <a:sym typeface="Source Sans Pro"/>
                        </a:rPr>
                        <a:t>See a doctor</a:t>
                      </a:r>
                      <a:endParaRPr sz="1200">
                        <a:solidFill>
                          <a:srgbClr val="666666"/>
                        </a:solidFill>
                        <a:latin typeface="Source Sans Pro"/>
                        <a:ea typeface="Source Sans Pro"/>
                        <a:cs typeface="Source Sans Pro"/>
                        <a:sym typeface="Source Sans Pro"/>
                      </a:endParaRPr>
                    </a:p>
                    <a:p>
                      <a:pPr marL="0" lvl="0" indent="0" algn="l" rtl="0">
                        <a:lnSpc>
                          <a:spcPct val="100000"/>
                        </a:lnSpc>
                        <a:spcBef>
                          <a:spcPts val="0"/>
                        </a:spcBef>
                        <a:spcAft>
                          <a:spcPts val="0"/>
                        </a:spcAft>
                        <a:buNone/>
                      </a:pPr>
                      <a:r>
                        <a:rPr lang="en" sz="1100">
                          <a:solidFill>
                            <a:srgbClr val="666666"/>
                          </a:solidFill>
                          <a:latin typeface="Source Sans Pro"/>
                          <a:ea typeface="Source Sans Pro"/>
                          <a:cs typeface="Source Sans Pro"/>
                          <a:sym typeface="Source Sans Pro"/>
                        </a:rPr>
                        <a:t>● </a:t>
                      </a:r>
                      <a:r>
                        <a:rPr lang="en" sz="1200">
                          <a:solidFill>
                            <a:srgbClr val="666666"/>
                          </a:solidFill>
                          <a:latin typeface="Source Sans Pro"/>
                          <a:ea typeface="Source Sans Pro"/>
                          <a:cs typeface="Source Sans Pro"/>
                          <a:sym typeface="Source Sans Pro"/>
                        </a:rPr>
                        <a:t>Find jobs</a:t>
                      </a:r>
                      <a:endParaRPr sz="1200">
                        <a:solidFill>
                          <a:srgbClr val="666666"/>
                        </a:solidFill>
                        <a:latin typeface="Source Sans Pro"/>
                        <a:ea typeface="Source Sans Pro"/>
                        <a:cs typeface="Source Sans Pro"/>
                        <a:sym typeface="Source Sans Pro"/>
                      </a:endParaRPr>
                    </a:p>
                  </a:txBody>
                  <a:tcPr marL="91450" marR="91450" marT="91450" marB="91450">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Clr>
                          <a:schemeClr val="dk1"/>
                        </a:buClr>
                        <a:buSzPts val="1100"/>
                        <a:buFont typeface="Arial"/>
                        <a:buNone/>
                      </a:pPr>
                      <a:r>
                        <a:rPr lang="en" sz="1100">
                          <a:solidFill>
                            <a:schemeClr val="dk2"/>
                          </a:solidFill>
                          <a:latin typeface="Source Sans Pro"/>
                          <a:ea typeface="Source Sans Pro"/>
                          <a:cs typeface="Source Sans Pro"/>
                          <a:sym typeface="Source Sans Pro"/>
                        </a:rPr>
                        <a:t>● </a:t>
                      </a:r>
                      <a:r>
                        <a:rPr lang="en" sz="1200">
                          <a:solidFill>
                            <a:schemeClr val="dk2"/>
                          </a:solidFill>
                          <a:latin typeface="Source Sans Pro"/>
                          <a:ea typeface="Source Sans Pro"/>
                          <a:cs typeface="Source Sans Pro"/>
                          <a:sym typeface="Source Sans Pro"/>
                        </a:rPr>
                        <a:t>Get help with legal problems</a:t>
                      </a:r>
                      <a:endParaRPr sz="1200">
                        <a:solidFill>
                          <a:schemeClr val="dk2"/>
                        </a:solidFill>
                        <a:latin typeface="Source Sans Pro"/>
                        <a:ea typeface="Source Sans Pro"/>
                        <a:cs typeface="Source Sans Pro"/>
                        <a:sym typeface="Source Sans Pro"/>
                      </a:endParaRPr>
                    </a:p>
                    <a:p>
                      <a:pPr marL="0" lvl="0" indent="0" algn="l" rtl="0">
                        <a:spcBef>
                          <a:spcPts val="0"/>
                        </a:spcBef>
                        <a:spcAft>
                          <a:spcPts val="0"/>
                        </a:spcAft>
                        <a:buClr>
                          <a:schemeClr val="dk1"/>
                        </a:buClr>
                        <a:buSzPts val="1100"/>
                        <a:buFont typeface="Arial"/>
                        <a:buNone/>
                      </a:pPr>
                      <a:r>
                        <a:rPr lang="en" sz="1100">
                          <a:solidFill>
                            <a:schemeClr val="dk2"/>
                          </a:solidFill>
                          <a:latin typeface="Source Sans Pro"/>
                          <a:ea typeface="Source Sans Pro"/>
                          <a:cs typeface="Source Sans Pro"/>
                          <a:sym typeface="Source Sans Pro"/>
                        </a:rPr>
                        <a:t>● </a:t>
                      </a:r>
                      <a:r>
                        <a:rPr lang="en" sz="1200">
                          <a:solidFill>
                            <a:schemeClr val="dk2"/>
                          </a:solidFill>
                          <a:latin typeface="Source Sans Pro"/>
                          <a:ea typeface="Source Sans Pro"/>
                          <a:cs typeface="Source Sans Pro"/>
                          <a:sym typeface="Source Sans Pro"/>
                        </a:rPr>
                        <a:t>Four item quiz</a:t>
                      </a:r>
                      <a:endParaRPr sz="1100">
                        <a:solidFill>
                          <a:srgbClr val="666666"/>
                        </a:solidFill>
                        <a:latin typeface="Source Sans Pro"/>
                        <a:ea typeface="Source Sans Pro"/>
                        <a:cs typeface="Source Sans Pro"/>
                        <a:sym typeface="Source Sans Pro"/>
                      </a:endParaRPr>
                    </a:p>
                  </a:txBody>
                  <a:tcPr marL="91450" marR="91450" marT="91450" marB="91450">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6"/>
                  </a:ext>
                </a:extLst>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33"/>
          <p:cNvSpPr txBox="1">
            <a:spLocks noGrp="1"/>
          </p:cNvSpPr>
          <p:nvPr>
            <p:ph type="title"/>
          </p:nvPr>
        </p:nvSpPr>
        <p:spPr>
          <a:xfrm>
            <a:off x="457207" y="389975"/>
            <a:ext cx="8229600" cy="7560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
              <a:t>Validation: Contrasted Groups</a:t>
            </a:r>
            <a:endParaRPr/>
          </a:p>
        </p:txBody>
      </p:sp>
      <p:pic>
        <p:nvPicPr>
          <p:cNvPr id="200" name="Google Shape;200;p33"/>
          <p:cNvPicPr preferRelativeResize="0"/>
          <p:nvPr/>
        </p:nvPicPr>
        <p:blipFill>
          <a:blip r:embed="rId3">
            <a:alphaModFix/>
          </a:blip>
          <a:stretch>
            <a:fillRect/>
          </a:stretch>
        </p:blipFill>
        <p:spPr>
          <a:xfrm>
            <a:off x="457201" y="845950"/>
            <a:ext cx="5816975" cy="4119451"/>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imple Light">
  <a:themeElements>
    <a:clrScheme name="Simple Light">
      <a:dk1>
        <a:srgbClr val="000000"/>
      </a:dk1>
      <a:lt1>
        <a:srgbClr val="FFFFFF"/>
      </a:lt1>
      <a:dk2>
        <a:srgbClr val="666666"/>
      </a:dk2>
      <a:lt2>
        <a:srgbClr val="EEEEEE"/>
      </a:lt2>
      <a:accent1>
        <a:srgbClr val="8C1515"/>
      </a:accent1>
      <a:accent2>
        <a:srgbClr val="FF0000"/>
      </a:accent2>
      <a:accent3>
        <a:srgbClr val="9E9E9E"/>
      </a:accent3>
      <a:accent4>
        <a:srgbClr val="F7F7F7"/>
      </a:accent4>
      <a:accent5>
        <a:srgbClr val="FFFFFF"/>
      </a:accent5>
      <a:accent6>
        <a:srgbClr val="FFFFFF"/>
      </a:accent6>
      <a:hlink>
        <a:srgbClr val="82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2087</Words>
  <Application>Microsoft Macintosh PowerPoint</Application>
  <PresentationFormat>On-screen Show (16:9)</PresentationFormat>
  <Paragraphs>227</Paragraphs>
  <Slides>28</Slides>
  <Notes>28</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28</vt:i4>
      </vt:variant>
    </vt:vector>
  </HeadingPairs>
  <TitlesOfParts>
    <vt:vector size="34" baseType="lpstr">
      <vt:lpstr>Arial</vt:lpstr>
      <vt:lpstr>Source Sans Pro</vt:lpstr>
      <vt:lpstr>Montserrat</vt:lpstr>
      <vt:lpstr>Roboto</vt:lpstr>
      <vt:lpstr>Simple Light</vt:lpstr>
      <vt:lpstr>Simple Light</vt:lpstr>
      <vt:lpstr>Measuring Immigrant Integration</vt:lpstr>
      <vt:lpstr>Agenda</vt:lpstr>
      <vt:lpstr>Panelists </vt:lpstr>
      <vt:lpstr>PowerPoint Presentation</vt:lpstr>
      <vt:lpstr>IPL Integration Index (IPL-12 or IPL-24)</vt:lpstr>
      <vt:lpstr>Criteria for a Useful Measure</vt:lpstr>
      <vt:lpstr>Design Process</vt:lpstr>
      <vt:lpstr>Six Dimensions of Integration Success</vt:lpstr>
      <vt:lpstr>Validation: Contrasted Groups</vt:lpstr>
      <vt:lpstr>Correlations with the IPL-12 Integration Index</vt:lpstr>
      <vt:lpstr>IPL-12 vs. IPL-24: trade-offs</vt:lpstr>
      <vt:lpstr>Adapting the index to different contexts  </vt:lpstr>
      <vt:lpstr>Translating the tool</vt:lpstr>
      <vt:lpstr>Downloads page</vt:lpstr>
      <vt:lpstr>Adapting the index </vt:lpstr>
      <vt:lpstr>Adapting the economic dimension </vt:lpstr>
      <vt:lpstr>Adapting the economic dimension (cont.) </vt:lpstr>
      <vt:lpstr>Adapting the political dimension </vt:lpstr>
      <vt:lpstr>Adapting the navigational dimension </vt:lpstr>
      <vt:lpstr>Adding or removing questions</vt:lpstr>
      <vt:lpstr>Greece - Application  </vt:lpstr>
      <vt:lpstr>Greece - Findings</vt:lpstr>
      <vt:lpstr>Latin America and the Caribbean - Application  </vt:lpstr>
      <vt:lpstr>Latin America and the Caribbean - Application  </vt:lpstr>
      <vt:lpstr>Latin America and the Caribbean - Findings    </vt:lpstr>
      <vt:lpstr>Conclusion</vt:lpstr>
      <vt:lpstr>Thank You!  https://immigrationlab.org/ipl-integration-index/ </vt:lpstr>
      <vt:lpstr>Q&amp;A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Savanna Honerkamp-Smith</cp:lastModifiedBy>
  <cp:revision>2</cp:revision>
  <dcterms:modified xsi:type="dcterms:W3CDTF">2024-05-30T19:41:35Z</dcterms:modified>
</cp:coreProperties>
</file>